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68" r:id="rId2"/>
    <p:sldId id="330" r:id="rId3"/>
    <p:sldId id="269" r:id="rId4"/>
    <p:sldId id="274" r:id="rId5"/>
    <p:sldId id="308" r:id="rId6"/>
    <p:sldId id="281" r:id="rId7"/>
    <p:sldId id="270" r:id="rId8"/>
    <p:sldId id="273" r:id="rId9"/>
    <p:sldId id="280" r:id="rId10"/>
    <p:sldId id="324" r:id="rId11"/>
    <p:sldId id="310" r:id="rId12"/>
    <p:sldId id="329" r:id="rId13"/>
    <p:sldId id="272" r:id="rId14"/>
    <p:sldId id="321" r:id="rId15"/>
    <p:sldId id="282" r:id="rId16"/>
    <p:sldId id="311" r:id="rId17"/>
    <p:sldId id="276" r:id="rId18"/>
    <p:sldId id="312" r:id="rId19"/>
    <p:sldId id="283" r:id="rId20"/>
    <p:sldId id="347" r:id="rId21"/>
    <p:sldId id="313" r:id="rId22"/>
    <p:sldId id="279" r:id="rId23"/>
    <p:sldId id="277" r:id="rId24"/>
    <p:sldId id="314" r:id="rId25"/>
    <p:sldId id="319" r:id="rId26"/>
    <p:sldId id="292" r:id="rId27"/>
    <p:sldId id="271" r:id="rId28"/>
    <p:sldId id="285" r:id="rId29"/>
    <p:sldId id="287" r:id="rId30"/>
    <p:sldId id="286" r:id="rId31"/>
    <p:sldId id="288" r:id="rId32"/>
    <p:sldId id="289" r:id="rId33"/>
    <p:sldId id="290" r:id="rId34"/>
    <p:sldId id="278" r:id="rId35"/>
    <p:sldId id="315" r:id="rId36"/>
    <p:sldId id="291" r:id="rId37"/>
    <p:sldId id="316" r:id="rId38"/>
    <p:sldId id="348" r:id="rId39"/>
  </p:sldIdLst>
  <p:sldSz cx="9144000" cy="6858000" type="screen4x3"/>
  <p:notesSz cx="6858000" cy="9144000"/>
  <p:defaultTextStyle>
    <a:defPPr>
      <a:defRPr lang="zh-CN"/>
    </a:defPPr>
    <a:lvl1pPr algn="ctr" rtl="0" fontAlgn="base">
      <a:spcBef>
        <a:spcPct val="0"/>
      </a:spcBef>
      <a:spcAft>
        <a:spcPct val="0"/>
      </a:spcAft>
      <a:defRPr kern="1200">
        <a:solidFill>
          <a:schemeClr val="tx1"/>
        </a:solidFill>
        <a:latin typeface="Arial" charset="0"/>
        <a:ea typeface="宋体" pitchFamily="2" charset="-122"/>
        <a:cs typeface="+mn-cs"/>
      </a:defRPr>
    </a:lvl1pPr>
    <a:lvl2pPr marL="457200" algn="ctr" rtl="0" fontAlgn="base">
      <a:spcBef>
        <a:spcPct val="0"/>
      </a:spcBef>
      <a:spcAft>
        <a:spcPct val="0"/>
      </a:spcAft>
      <a:defRPr kern="1200">
        <a:solidFill>
          <a:schemeClr val="tx1"/>
        </a:solidFill>
        <a:latin typeface="Arial" charset="0"/>
        <a:ea typeface="宋体" pitchFamily="2" charset="-122"/>
        <a:cs typeface="+mn-cs"/>
      </a:defRPr>
    </a:lvl2pPr>
    <a:lvl3pPr marL="914400" algn="ctr" rtl="0" fontAlgn="base">
      <a:spcBef>
        <a:spcPct val="0"/>
      </a:spcBef>
      <a:spcAft>
        <a:spcPct val="0"/>
      </a:spcAft>
      <a:defRPr kern="1200">
        <a:solidFill>
          <a:schemeClr val="tx1"/>
        </a:solidFill>
        <a:latin typeface="Arial" charset="0"/>
        <a:ea typeface="宋体" pitchFamily="2" charset="-122"/>
        <a:cs typeface="+mn-cs"/>
      </a:defRPr>
    </a:lvl3pPr>
    <a:lvl4pPr marL="1371600" algn="ctr" rtl="0" fontAlgn="base">
      <a:spcBef>
        <a:spcPct val="0"/>
      </a:spcBef>
      <a:spcAft>
        <a:spcPct val="0"/>
      </a:spcAft>
      <a:defRPr kern="1200">
        <a:solidFill>
          <a:schemeClr val="tx1"/>
        </a:solidFill>
        <a:latin typeface="Arial" charset="0"/>
        <a:ea typeface="宋体" pitchFamily="2" charset="-122"/>
        <a:cs typeface="+mn-cs"/>
      </a:defRPr>
    </a:lvl4pPr>
    <a:lvl5pPr marL="1828800" algn="ctr"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09999"/>
    <a:srgbClr val="BEB7E7"/>
    <a:srgbClr val="B7AEF0"/>
    <a:srgbClr val="FF3300"/>
    <a:srgbClr val="DDDDDD"/>
    <a:srgbClr val="FF9900"/>
    <a:srgbClr val="00CC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3" autoAdjust="0"/>
    <p:restoredTop sz="94511" autoAdjust="0"/>
  </p:normalViewPr>
  <p:slideViewPr>
    <p:cSldViewPr>
      <p:cViewPr varScale="1">
        <p:scale>
          <a:sx n="108" d="100"/>
          <a:sy n="108" d="100"/>
        </p:scale>
        <p:origin x="-171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A56A51-0F68-4D81-A89A-E46624A7AA7C}" type="doc">
      <dgm:prSet loTypeId="urn:microsoft.com/office/officeart/2005/8/layout/orgChart1" loCatId="hierarchy" qsTypeId="urn:microsoft.com/office/officeart/2005/8/quickstyle/simple1" qsCatId="simple" csTypeId="urn:microsoft.com/office/officeart/2005/8/colors/accent1_2" csCatId="accent1"/>
      <dgm:spPr/>
    </dgm:pt>
    <dgm:pt modelId="{876DF666-193F-4BCC-9770-72BE6E6002DB}">
      <dgm:prSet/>
      <dgm:spPr/>
      <dgm:t>
        <a:bodyPr/>
        <a:lstStyle/>
        <a:p>
          <a:pPr marL="0" marR="0" lvl="0" indent="0" algn="ctr" defTabSz="914400" rtl="0" eaLnBrk="1" fontAlgn="base" latinLnBrk="0" hangingPunct="1">
            <a:lnSpc>
              <a:spcPct val="96000"/>
            </a:lnSpc>
            <a:spcBef>
              <a:spcPct val="0"/>
            </a:spcBef>
            <a:spcAft>
              <a:spcPct val="0"/>
            </a:spcAft>
            <a:buClrTx/>
            <a:buSzTx/>
            <a:buFontTx/>
            <a:buNone/>
            <a:tabLst/>
          </a:pPr>
          <a:endPar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ctr" defTabSz="914400" rtl="0" eaLnBrk="1" fontAlgn="base" latinLnBrk="0" hangingPunct="1">
            <a:lnSpc>
              <a:spcPct val="96000"/>
            </a:lnSpc>
            <a:spcBef>
              <a:spcPct val="0"/>
            </a:spcBef>
            <a:spcAft>
              <a:spcPct val="0"/>
            </a:spcAft>
            <a:buClrTx/>
            <a:buSzTx/>
            <a:buFontTx/>
            <a:buNone/>
            <a:tabLst/>
          </a:pPr>
          <a:endPar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rPr>
            <a:t>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Arial" pitchFamily="34" charset="0"/>
              <a:ea typeface="宋体" pitchFamily="2" charset="-122"/>
              <a:cs typeface="宋体" pitchFamily="2" charset="-122"/>
            </a:rPr>
            <a:t>T</a:t>
          </a:r>
          <a:r>
            <a:rPr kumimoji="0" lang="en-US" altLang="zh-CN" b="0" i="0" u="none" strike="noStrike" cap="none" normalizeH="0" baseline="0" smtClean="0">
              <a:ln>
                <a:noFill/>
              </a:ln>
              <a:solidFill>
                <a:srgbClr val="000000"/>
              </a:solidFill>
              <a:effectLst/>
              <a:latin typeface="Arial" pitchFamily="34" charset="0"/>
              <a:ea typeface="宋体" pitchFamily="2" charset="-122"/>
              <a:cs typeface="宋体" pitchFamily="2" charset="-122"/>
            </a:rPr>
            <a:t>wisted</a:t>
          </a:r>
          <a:r>
            <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rPr>
            <a:t>双绞线</a:t>
          </a:r>
          <a:endPar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1C43BB2E-53A8-463B-91AE-CF1B5B0E04C0}" type="parTrans" cxnId="{A637FAD4-D767-41BB-B95E-43246C630621}">
      <dgm:prSet/>
      <dgm:spPr/>
    </dgm:pt>
    <dgm:pt modelId="{3573A981-7796-46ED-8DE3-2DEBF81DC81E}" type="sibTrans" cxnId="{A637FAD4-D767-41BB-B95E-43246C630621}">
      <dgm:prSet/>
      <dgm:spPr/>
    </dgm:pt>
    <dgm:pt modelId="{F35A107D-4EC3-4A02-AF4F-C09BCDB45F1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U</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U</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TP</a:t>
          </a:r>
          <a:r>
            <a:rPr kumimoji="0" lang="zh-CN" altLang="en-US"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非屏蔽</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A64B64B8-EF8A-47CC-833A-B1A1247E6869}" type="parTrans" cxnId="{FFE70F91-3B2D-4EBD-959B-81EADDCF256C}">
      <dgm:prSet/>
      <dgm:spPr/>
    </dgm:pt>
    <dgm:pt modelId="{9BE13514-39EE-4A46-8D20-3F63746CAA38}" type="sibTrans" cxnId="{FFE70F91-3B2D-4EBD-959B-81EADDCF256C}">
      <dgm:prSet/>
      <dgm:spPr/>
    </dgm:pt>
    <dgm:pt modelId="{357780F3-1131-4744-8DE3-F6CDD2233AE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C</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M</a:t>
          </a:r>
          <a:r>
            <a:rPr kumimoji="0" lang="zh-CN" altLang="en-US"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阻燃级别</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38CCAA0B-99D5-40AC-A4A7-55351CAC89DE}" type="parTrans" cxnId="{CA39C2C4-40A3-407B-A64B-8B4CEA4D37EE}">
      <dgm:prSet/>
      <dgm:spPr/>
    </dgm:pt>
    <dgm:pt modelId="{95D64D59-4827-4EC2-A8F3-DDD883B32B9D}" type="sibTrans" cxnId="{CA39C2C4-40A3-407B-A64B-8B4CEA4D37EE}">
      <dgm:prSet/>
      <dgm:spPr/>
    </dgm:pt>
    <dgm:pt modelId="{2DC0DC74-2524-423D-AE9A-75E41AB399A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24</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AWG</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线径</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3766B958-0F20-4314-B783-57D654F6F0B6}" type="parTrans" cxnId="{96DEDDD3-616C-4D68-89B2-BCDEAFB1E4A8}">
      <dgm:prSet/>
      <dgm:spPr/>
    </dgm:pt>
    <dgm:pt modelId="{6ECA22E7-4998-4A60-8CDF-18B32D85F996}" type="sibTrans" cxnId="{96DEDDD3-616C-4D68-89B2-BCDEAFB1E4A8}">
      <dgm:prSet/>
      <dgm:spPr/>
    </dgm:pt>
    <dgm:pt modelId="{7413A42D-039C-4B5B-B824-615CC7E45B2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04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4</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对对数</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EA62C094-40E6-427B-AE84-CA9665EE7B62}" type="parTrans" cxnId="{EF727401-C4C9-46C4-82E2-38576478164F}">
      <dgm:prSet/>
      <dgm:spPr/>
    </dgm:pt>
    <dgm:pt modelId="{51FD5562-9242-4DAE-8F72-21F293B348F0}" type="sibTrans" cxnId="{EF727401-C4C9-46C4-82E2-38576478164F}">
      <dgm:prSet/>
      <dgm:spPr/>
    </dgm:pt>
    <dgm:pt modelId="{9AD41B7A-E1EE-474F-B4A0-D9392FF7EFF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Cat5</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E</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超五类</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169F37A1-5D5F-442E-923C-05F0D825541E}" type="parTrans" cxnId="{B60B28FB-FE0D-4EF2-B2C6-C4ABD3639A49}">
      <dgm:prSet/>
      <dgm:spPr/>
    </dgm:pt>
    <dgm:pt modelId="{7141CDD3-117D-4F63-BB5E-CF7E20ADAEA5}" type="sibTrans" cxnId="{B60B28FB-FE0D-4EF2-B2C6-C4ABD3639A49}">
      <dgm:prSet/>
      <dgm:spPr/>
    </dgm:pt>
    <dgm:pt modelId="{AACE682A-AEA1-4C37-B251-E8DAFB2BD2C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GY</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G</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re</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y</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灰色</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A6817F02-DD30-48E6-894D-1364B7E66CDB}" type="parTrans" cxnId="{56E4E8EB-E4EC-41BC-A1E3-2D15F5F6FA0B}">
      <dgm:prSet/>
      <dgm:spPr/>
    </dgm:pt>
    <dgm:pt modelId="{7D083DEF-A710-4F96-9062-8BC9D0092B0F}" type="sibTrans" cxnId="{56E4E8EB-E4EC-41BC-A1E3-2D15F5F6FA0B}">
      <dgm:prSet/>
      <dgm:spPr/>
    </dgm:pt>
    <dgm:pt modelId="{23D97E37-92AB-45FD-AD95-A0815FB19FD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Cat</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6</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六类</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C4D4B17F-7DA4-4F83-8F10-0ED94714C51B}" type="parTrans" cxnId="{0984D41F-A399-4C64-9647-09FE0CC184E4}">
      <dgm:prSet/>
      <dgm:spPr/>
    </dgm:pt>
    <dgm:pt modelId="{77D4263B-EF61-4284-8E44-63EB0D6A2AC2}" type="sibTrans" cxnId="{0984D41F-A399-4C64-9647-09FE0CC184E4}">
      <dgm:prSet/>
      <dgm:spPr/>
    </dgm:pt>
    <dgm:pt modelId="{977A220F-6E7F-463F-8C1F-20B256B029D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02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2</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对对数</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581BC335-DCFA-4F12-A562-69A894ABE3A7}" type="parTrans" cxnId="{F323A5DE-342B-497D-BE66-45DE50166827}">
      <dgm:prSet/>
      <dgm:spPr/>
    </dgm:pt>
    <dgm:pt modelId="{46794827-0333-435C-B97A-570F7CF73A05}" type="sibTrans" cxnId="{F323A5DE-342B-497D-BE66-45DE50166827}">
      <dgm:prSet/>
      <dgm:spPr/>
    </dgm:pt>
    <dgm:pt modelId="{7AD344D5-00A4-4CC9-877C-D2A06D5A714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23</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AWG</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线径</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51DB369B-1DD0-4F2A-ABAA-FF69E1BBBF3D}" type="parTrans" cxnId="{BEAAD2A7-D329-4D26-966A-FBA68A6E7272}">
      <dgm:prSet/>
      <dgm:spPr/>
    </dgm:pt>
    <dgm:pt modelId="{D237AC21-2A01-4D7A-8344-AEDE492965A7}" type="sibTrans" cxnId="{BEAAD2A7-D329-4D26-966A-FBA68A6E7272}">
      <dgm:prSet/>
      <dgm:spPr/>
    </dgm:pt>
    <dgm:pt modelId="{ED9ADBD5-B60F-4ABA-B6A7-099ED6F194A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26</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AWG</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线径</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D8D13741-A44D-4F60-8D7C-A8F2FAAAC998}" type="parTrans" cxnId="{4E9B313A-0C32-43A2-B988-CF19857CBF9B}">
      <dgm:prSet/>
      <dgm:spPr/>
    </dgm:pt>
    <dgm:pt modelId="{99AFE792-2138-48D3-A474-85D6469815C1}" type="sibTrans" cxnId="{4E9B313A-0C32-43A2-B988-CF19857CBF9B}">
      <dgm:prSet/>
      <dgm:spPr/>
    </dgm:pt>
    <dgm:pt modelId="{AC160A34-2B3C-420B-B44D-84928DDC022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F</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TP</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单屏蔽</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D3A949DE-D06C-4BB0-B90A-7DD0BF04DC8E}" type="parTrans" cxnId="{DF75D681-533C-4F59-8BAC-B3B1FDF00EF5}">
      <dgm:prSet/>
      <dgm:spPr/>
    </dgm:pt>
    <dgm:pt modelId="{E6FDF73E-D801-47BD-9AEC-9022EFDA3A09}" type="sibTrans" cxnId="{DF75D681-533C-4F59-8BAC-B3B1FDF00EF5}">
      <dgm:prSet/>
      <dgm:spPr/>
    </dgm:pt>
    <dgm:pt modelId="{37D61415-7CD5-4916-A3F6-7A27A0021FF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S</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-FTP</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双屏蔽</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A5C6E32B-ECBB-4CB1-B9DA-C23B15F2C8A4}" type="parTrans" cxnId="{020B292D-0E84-46C1-BB4C-D2A9B218C31D}">
      <dgm:prSet/>
      <dgm:spPr/>
    </dgm:pt>
    <dgm:pt modelId="{9CC1301C-0136-4D87-A64C-2F8FB5251251}" type="sibTrans" cxnId="{020B292D-0E84-46C1-BB4C-D2A9B218C31D}">
      <dgm:prSet/>
      <dgm:spPr/>
    </dgm:pt>
    <dgm:pt modelId="{962F7220-441F-47FE-987C-37998030B82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O</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ut</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室外</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8C57148C-93D0-4362-986D-A0C86F252E49}" type="parTrans" cxnId="{396FBC59-FA6D-44A5-9267-68399809033E}">
      <dgm:prSet/>
      <dgm:spPr/>
    </dgm:pt>
    <dgm:pt modelId="{8273A0F7-2F0E-4CA1-BCE6-5414698C2D8A}" type="sibTrans" cxnId="{396FBC59-FA6D-44A5-9267-68399809033E}">
      <dgm:prSet/>
      <dgm:spPr/>
    </dgm:pt>
    <dgm:pt modelId="{270C8A40-11B6-4093-956B-8A54DECB1A41}" type="pres">
      <dgm:prSet presAssocID="{76A56A51-0F68-4D81-A89A-E46624A7AA7C}" presName="hierChild1" presStyleCnt="0">
        <dgm:presLayoutVars>
          <dgm:orgChart val="1"/>
          <dgm:chPref val="1"/>
          <dgm:dir/>
          <dgm:animOne val="branch"/>
          <dgm:animLvl val="lvl"/>
          <dgm:resizeHandles/>
        </dgm:presLayoutVars>
      </dgm:prSet>
      <dgm:spPr/>
    </dgm:pt>
    <dgm:pt modelId="{6C088D14-91F9-48E6-A22E-DAC6B0626733}" type="pres">
      <dgm:prSet presAssocID="{876DF666-193F-4BCC-9770-72BE6E6002DB}" presName="hierRoot1" presStyleCnt="0">
        <dgm:presLayoutVars>
          <dgm:hierBranch/>
        </dgm:presLayoutVars>
      </dgm:prSet>
      <dgm:spPr/>
    </dgm:pt>
    <dgm:pt modelId="{55A1BB56-4EAD-4F18-9D33-74222717F837}" type="pres">
      <dgm:prSet presAssocID="{876DF666-193F-4BCC-9770-72BE6E6002DB}" presName="rootComposite1" presStyleCnt="0"/>
      <dgm:spPr/>
    </dgm:pt>
    <dgm:pt modelId="{72099897-9048-4B54-9272-D4D740895C5D}" type="pres">
      <dgm:prSet presAssocID="{876DF666-193F-4BCC-9770-72BE6E6002DB}" presName="rootText1" presStyleLbl="node0" presStyleIdx="0" presStyleCnt="1">
        <dgm:presLayoutVars>
          <dgm:chPref val="3"/>
        </dgm:presLayoutVars>
      </dgm:prSet>
      <dgm:spPr/>
    </dgm:pt>
    <dgm:pt modelId="{F32475D6-6BCF-4C53-BA46-E04C8797C19F}" type="pres">
      <dgm:prSet presAssocID="{876DF666-193F-4BCC-9770-72BE6E6002DB}" presName="rootConnector1" presStyleLbl="node1" presStyleIdx="0" presStyleCnt="0"/>
      <dgm:spPr/>
    </dgm:pt>
    <dgm:pt modelId="{1D13EAA3-24F3-4817-948B-13B5DD2A9C00}" type="pres">
      <dgm:prSet presAssocID="{876DF666-193F-4BCC-9770-72BE6E6002DB}" presName="hierChild2" presStyleCnt="0"/>
      <dgm:spPr/>
    </dgm:pt>
    <dgm:pt modelId="{4CEDC17B-DB44-4FC4-831B-5748C30FDCB2}" type="pres">
      <dgm:prSet presAssocID="{A64B64B8-EF8A-47CC-833A-B1A1247E6869}" presName="Name35" presStyleLbl="parChTrans1D2" presStyleIdx="0" presStyleCnt="4"/>
      <dgm:spPr/>
    </dgm:pt>
    <dgm:pt modelId="{9EC0A110-6283-4FCC-B7F3-11AEBE3E7CAF}" type="pres">
      <dgm:prSet presAssocID="{F35A107D-4EC3-4A02-AF4F-C09BCDB45F14}" presName="hierRoot2" presStyleCnt="0">
        <dgm:presLayoutVars>
          <dgm:hierBranch/>
        </dgm:presLayoutVars>
      </dgm:prSet>
      <dgm:spPr/>
    </dgm:pt>
    <dgm:pt modelId="{D09FD306-29F5-4F3A-AF46-4C4E3556ECBC}" type="pres">
      <dgm:prSet presAssocID="{F35A107D-4EC3-4A02-AF4F-C09BCDB45F14}" presName="rootComposite" presStyleCnt="0"/>
      <dgm:spPr/>
    </dgm:pt>
    <dgm:pt modelId="{4107113F-732C-4BED-8379-F5FC48356118}" type="pres">
      <dgm:prSet presAssocID="{F35A107D-4EC3-4A02-AF4F-C09BCDB45F14}" presName="rootText" presStyleLbl="node2" presStyleIdx="0" presStyleCnt="4">
        <dgm:presLayoutVars>
          <dgm:chPref val="3"/>
        </dgm:presLayoutVars>
      </dgm:prSet>
      <dgm:spPr/>
    </dgm:pt>
    <dgm:pt modelId="{8A59AC89-FC1D-49FA-94A0-72AAFDC1A9C3}" type="pres">
      <dgm:prSet presAssocID="{F35A107D-4EC3-4A02-AF4F-C09BCDB45F14}" presName="rootConnector" presStyleLbl="node2" presStyleIdx="0" presStyleCnt="4"/>
      <dgm:spPr/>
    </dgm:pt>
    <dgm:pt modelId="{726A7DB2-ED8C-40DD-A864-46A7D7271D18}" type="pres">
      <dgm:prSet presAssocID="{F35A107D-4EC3-4A02-AF4F-C09BCDB45F14}" presName="hierChild4" presStyleCnt="0"/>
      <dgm:spPr/>
    </dgm:pt>
    <dgm:pt modelId="{63DCD8EB-4D7B-4653-B0FD-489DB53A9C67}" type="pres">
      <dgm:prSet presAssocID="{38CCAA0B-99D5-40AC-A4A7-55351CAC89DE}" presName="Name35" presStyleLbl="parChTrans1D3" presStyleIdx="0" presStyleCnt="1"/>
      <dgm:spPr/>
    </dgm:pt>
    <dgm:pt modelId="{B5A230D3-B7D8-48C8-ABFF-F8ED14B2704E}" type="pres">
      <dgm:prSet presAssocID="{357780F3-1131-4744-8DE3-F6CDD2233AEE}" presName="hierRoot2" presStyleCnt="0">
        <dgm:presLayoutVars>
          <dgm:hierBranch/>
        </dgm:presLayoutVars>
      </dgm:prSet>
      <dgm:spPr/>
    </dgm:pt>
    <dgm:pt modelId="{FBF46D05-EED0-47CE-BED8-0C4896A20AAC}" type="pres">
      <dgm:prSet presAssocID="{357780F3-1131-4744-8DE3-F6CDD2233AEE}" presName="rootComposite" presStyleCnt="0"/>
      <dgm:spPr/>
    </dgm:pt>
    <dgm:pt modelId="{9456B18F-D925-465F-ABF0-95E2A4DE35A3}" type="pres">
      <dgm:prSet presAssocID="{357780F3-1131-4744-8DE3-F6CDD2233AEE}" presName="rootText" presStyleLbl="node3" presStyleIdx="0" presStyleCnt="1">
        <dgm:presLayoutVars>
          <dgm:chPref val="3"/>
        </dgm:presLayoutVars>
      </dgm:prSet>
      <dgm:spPr/>
    </dgm:pt>
    <dgm:pt modelId="{EDE1CDA0-C803-4D4A-8F8F-9EB13F30E6C9}" type="pres">
      <dgm:prSet presAssocID="{357780F3-1131-4744-8DE3-F6CDD2233AEE}" presName="rootConnector" presStyleLbl="node3" presStyleIdx="0" presStyleCnt="1"/>
      <dgm:spPr/>
    </dgm:pt>
    <dgm:pt modelId="{BA4EC809-9B84-4921-96C0-E0C183D8B368}" type="pres">
      <dgm:prSet presAssocID="{357780F3-1131-4744-8DE3-F6CDD2233AEE}" presName="hierChild4" presStyleCnt="0"/>
      <dgm:spPr/>
    </dgm:pt>
    <dgm:pt modelId="{B53C9996-5B24-41D0-BE78-75FFD71CDD01}" type="pres">
      <dgm:prSet presAssocID="{3766B958-0F20-4314-B783-57D654F6F0B6}" presName="Name35" presStyleLbl="parChTrans1D4" presStyleIdx="0" presStyleCnt="8"/>
      <dgm:spPr/>
    </dgm:pt>
    <dgm:pt modelId="{CEA10E02-1B55-4B03-B288-0C726F071C86}" type="pres">
      <dgm:prSet presAssocID="{2DC0DC74-2524-423D-AE9A-75E41AB399AF}" presName="hierRoot2" presStyleCnt="0">
        <dgm:presLayoutVars>
          <dgm:hierBranch/>
        </dgm:presLayoutVars>
      </dgm:prSet>
      <dgm:spPr/>
    </dgm:pt>
    <dgm:pt modelId="{88ACCB5C-18C9-4428-B5DB-2AB7F07840D0}" type="pres">
      <dgm:prSet presAssocID="{2DC0DC74-2524-423D-AE9A-75E41AB399AF}" presName="rootComposite" presStyleCnt="0"/>
      <dgm:spPr/>
    </dgm:pt>
    <dgm:pt modelId="{F1696780-899A-417A-AF63-C6E288274540}" type="pres">
      <dgm:prSet presAssocID="{2DC0DC74-2524-423D-AE9A-75E41AB399AF}" presName="rootText" presStyleLbl="node4" presStyleIdx="0" presStyleCnt="8">
        <dgm:presLayoutVars>
          <dgm:chPref val="3"/>
        </dgm:presLayoutVars>
      </dgm:prSet>
      <dgm:spPr/>
    </dgm:pt>
    <dgm:pt modelId="{38EB90DB-344F-4C1B-9C50-159D6840D42D}" type="pres">
      <dgm:prSet presAssocID="{2DC0DC74-2524-423D-AE9A-75E41AB399AF}" presName="rootConnector" presStyleLbl="node4" presStyleIdx="0" presStyleCnt="8"/>
      <dgm:spPr/>
    </dgm:pt>
    <dgm:pt modelId="{D97C11E1-BC12-402C-AE5A-D78CC3A8D67A}" type="pres">
      <dgm:prSet presAssocID="{2DC0DC74-2524-423D-AE9A-75E41AB399AF}" presName="hierChild4" presStyleCnt="0"/>
      <dgm:spPr/>
    </dgm:pt>
    <dgm:pt modelId="{463BE853-120D-450D-9B89-094B3361E32E}" type="pres">
      <dgm:prSet presAssocID="{EA62C094-40E6-427B-AE84-CA9665EE7B62}" presName="Name35" presStyleLbl="parChTrans1D4" presStyleIdx="1" presStyleCnt="8"/>
      <dgm:spPr/>
    </dgm:pt>
    <dgm:pt modelId="{B0A899DA-2A7F-4FF8-823F-6C7DF536F60D}" type="pres">
      <dgm:prSet presAssocID="{7413A42D-039C-4B5B-B824-615CC7E45B23}" presName="hierRoot2" presStyleCnt="0">
        <dgm:presLayoutVars>
          <dgm:hierBranch/>
        </dgm:presLayoutVars>
      </dgm:prSet>
      <dgm:spPr/>
    </dgm:pt>
    <dgm:pt modelId="{C8EBA619-19E8-4A21-B2F9-B2A4D55D4FA7}" type="pres">
      <dgm:prSet presAssocID="{7413A42D-039C-4B5B-B824-615CC7E45B23}" presName="rootComposite" presStyleCnt="0"/>
      <dgm:spPr/>
    </dgm:pt>
    <dgm:pt modelId="{70688A76-D0C0-43F9-88BB-3E313B8AD427}" type="pres">
      <dgm:prSet presAssocID="{7413A42D-039C-4B5B-B824-615CC7E45B23}" presName="rootText" presStyleLbl="node4" presStyleIdx="1" presStyleCnt="8">
        <dgm:presLayoutVars>
          <dgm:chPref val="3"/>
        </dgm:presLayoutVars>
      </dgm:prSet>
      <dgm:spPr/>
    </dgm:pt>
    <dgm:pt modelId="{8F802F08-1632-496A-B0EA-1351A73BC5C3}" type="pres">
      <dgm:prSet presAssocID="{7413A42D-039C-4B5B-B824-615CC7E45B23}" presName="rootConnector" presStyleLbl="node4" presStyleIdx="1" presStyleCnt="8"/>
      <dgm:spPr/>
    </dgm:pt>
    <dgm:pt modelId="{99671964-E448-46A9-91C9-519D51A2F1EB}" type="pres">
      <dgm:prSet presAssocID="{7413A42D-039C-4B5B-B824-615CC7E45B23}" presName="hierChild4" presStyleCnt="0"/>
      <dgm:spPr/>
    </dgm:pt>
    <dgm:pt modelId="{F93818EE-7F3F-44AE-81D1-74FAA816AEF7}" type="pres">
      <dgm:prSet presAssocID="{169F37A1-5D5F-442E-923C-05F0D825541E}" presName="Name35" presStyleLbl="parChTrans1D4" presStyleIdx="2" presStyleCnt="8"/>
      <dgm:spPr/>
    </dgm:pt>
    <dgm:pt modelId="{E773A58E-C8D7-4785-A78D-A5B4106A9E21}" type="pres">
      <dgm:prSet presAssocID="{9AD41B7A-E1EE-474F-B4A0-D9392FF7EFF4}" presName="hierRoot2" presStyleCnt="0">
        <dgm:presLayoutVars>
          <dgm:hierBranch/>
        </dgm:presLayoutVars>
      </dgm:prSet>
      <dgm:spPr/>
    </dgm:pt>
    <dgm:pt modelId="{679AB157-F439-44DA-B49E-80B637C61396}" type="pres">
      <dgm:prSet presAssocID="{9AD41B7A-E1EE-474F-B4A0-D9392FF7EFF4}" presName="rootComposite" presStyleCnt="0"/>
      <dgm:spPr/>
    </dgm:pt>
    <dgm:pt modelId="{A68F27B9-EBD2-4B21-A472-6E4C90C4A48D}" type="pres">
      <dgm:prSet presAssocID="{9AD41B7A-E1EE-474F-B4A0-D9392FF7EFF4}" presName="rootText" presStyleLbl="node4" presStyleIdx="2" presStyleCnt="8">
        <dgm:presLayoutVars>
          <dgm:chPref val="3"/>
        </dgm:presLayoutVars>
      </dgm:prSet>
      <dgm:spPr/>
    </dgm:pt>
    <dgm:pt modelId="{A1E5DF62-FCA9-40FB-90EF-8076C29AF90A}" type="pres">
      <dgm:prSet presAssocID="{9AD41B7A-E1EE-474F-B4A0-D9392FF7EFF4}" presName="rootConnector" presStyleLbl="node4" presStyleIdx="2" presStyleCnt="8"/>
      <dgm:spPr/>
    </dgm:pt>
    <dgm:pt modelId="{3EEAABAF-0C97-467B-90A9-0FC19C97281D}" type="pres">
      <dgm:prSet presAssocID="{9AD41B7A-E1EE-474F-B4A0-D9392FF7EFF4}" presName="hierChild4" presStyleCnt="0"/>
      <dgm:spPr/>
    </dgm:pt>
    <dgm:pt modelId="{ABFCB8FB-A2C1-4C8F-9C7E-C31D637269DF}" type="pres">
      <dgm:prSet presAssocID="{A6817F02-DD30-48E6-894D-1364B7E66CDB}" presName="Name35" presStyleLbl="parChTrans1D4" presStyleIdx="3" presStyleCnt="8"/>
      <dgm:spPr/>
    </dgm:pt>
    <dgm:pt modelId="{CD8B319C-6E38-4B8F-BB8D-8E29E23B90A6}" type="pres">
      <dgm:prSet presAssocID="{AACE682A-AEA1-4C37-B251-E8DAFB2BD2C9}" presName="hierRoot2" presStyleCnt="0">
        <dgm:presLayoutVars>
          <dgm:hierBranch val="r"/>
        </dgm:presLayoutVars>
      </dgm:prSet>
      <dgm:spPr/>
    </dgm:pt>
    <dgm:pt modelId="{D15B98EC-1FFD-4091-86E7-E27A9F2D179C}" type="pres">
      <dgm:prSet presAssocID="{AACE682A-AEA1-4C37-B251-E8DAFB2BD2C9}" presName="rootComposite" presStyleCnt="0"/>
      <dgm:spPr/>
    </dgm:pt>
    <dgm:pt modelId="{C2F258B5-7A7A-4DDA-9901-5B6EA76D8DFD}" type="pres">
      <dgm:prSet presAssocID="{AACE682A-AEA1-4C37-B251-E8DAFB2BD2C9}" presName="rootText" presStyleLbl="node4" presStyleIdx="3" presStyleCnt="8">
        <dgm:presLayoutVars>
          <dgm:chPref val="3"/>
        </dgm:presLayoutVars>
      </dgm:prSet>
      <dgm:spPr/>
    </dgm:pt>
    <dgm:pt modelId="{502E131F-B804-4CC3-B7BA-733138028269}" type="pres">
      <dgm:prSet presAssocID="{AACE682A-AEA1-4C37-B251-E8DAFB2BD2C9}" presName="rootConnector" presStyleLbl="node4" presStyleIdx="3" presStyleCnt="8"/>
      <dgm:spPr/>
    </dgm:pt>
    <dgm:pt modelId="{8F60152E-1505-449E-B641-13B578F67BE9}" type="pres">
      <dgm:prSet presAssocID="{AACE682A-AEA1-4C37-B251-E8DAFB2BD2C9}" presName="hierChild4" presStyleCnt="0"/>
      <dgm:spPr/>
    </dgm:pt>
    <dgm:pt modelId="{C29DADA6-31CB-4ACE-B27B-0DDB6D77F420}" type="pres">
      <dgm:prSet presAssocID="{AACE682A-AEA1-4C37-B251-E8DAFB2BD2C9}" presName="hierChild5" presStyleCnt="0"/>
      <dgm:spPr/>
    </dgm:pt>
    <dgm:pt modelId="{6C1A979F-394A-4EA3-98EC-DB7BD8AE744C}" type="pres">
      <dgm:prSet presAssocID="{9AD41B7A-E1EE-474F-B4A0-D9392FF7EFF4}" presName="hierChild5" presStyleCnt="0"/>
      <dgm:spPr/>
    </dgm:pt>
    <dgm:pt modelId="{C9571A28-CBC1-4450-BCEF-71EF5626D0E4}" type="pres">
      <dgm:prSet presAssocID="{C4D4B17F-7DA4-4F83-8F10-0ED94714C51B}" presName="Name35" presStyleLbl="parChTrans1D4" presStyleIdx="4" presStyleCnt="8"/>
      <dgm:spPr/>
    </dgm:pt>
    <dgm:pt modelId="{167374C4-8FD1-4E3A-9AB1-3E2EAEFB6542}" type="pres">
      <dgm:prSet presAssocID="{23D97E37-92AB-45FD-AD95-A0815FB19FD9}" presName="hierRoot2" presStyleCnt="0">
        <dgm:presLayoutVars>
          <dgm:hierBranch/>
        </dgm:presLayoutVars>
      </dgm:prSet>
      <dgm:spPr/>
    </dgm:pt>
    <dgm:pt modelId="{5D7E9255-B090-48F8-B657-4AA363485371}" type="pres">
      <dgm:prSet presAssocID="{23D97E37-92AB-45FD-AD95-A0815FB19FD9}" presName="rootComposite" presStyleCnt="0"/>
      <dgm:spPr/>
    </dgm:pt>
    <dgm:pt modelId="{136D7258-6DC9-4F5D-BCDE-BD7821457E4F}" type="pres">
      <dgm:prSet presAssocID="{23D97E37-92AB-45FD-AD95-A0815FB19FD9}" presName="rootText" presStyleLbl="node4" presStyleIdx="4" presStyleCnt="8">
        <dgm:presLayoutVars>
          <dgm:chPref val="3"/>
        </dgm:presLayoutVars>
      </dgm:prSet>
      <dgm:spPr/>
    </dgm:pt>
    <dgm:pt modelId="{AAA6C9B9-C670-4577-B2CD-C2350427B1A2}" type="pres">
      <dgm:prSet presAssocID="{23D97E37-92AB-45FD-AD95-A0815FB19FD9}" presName="rootConnector" presStyleLbl="node4" presStyleIdx="4" presStyleCnt="8"/>
      <dgm:spPr/>
    </dgm:pt>
    <dgm:pt modelId="{1906A5CC-8D53-4C2C-A2A5-1B29E98A26C1}" type="pres">
      <dgm:prSet presAssocID="{23D97E37-92AB-45FD-AD95-A0815FB19FD9}" presName="hierChild4" presStyleCnt="0"/>
      <dgm:spPr/>
    </dgm:pt>
    <dgm:pt modelId="{CEEE5F6E-0249-449E-A1AC-784E182D8068}" type="pres">
      <dgm:prSet presAssocID="{23D97E37-92AB-45FD-AD95-A0815FB19FD9}" presName="hierChild5" presStyleCnt="0"/>
      <dgm:spPr/>
    </dgm:pt>
    <dgm:pt modelId="{6429DC8E-AF01-4B92-883F-3D6EF82BC8BD}" type="pres">
      <dgm:prSet presAssocID="{7413A42D-039C-4B5B-B824-615CC7E45B23}" presName="hierChild5" presStyleCnt="0"/>
      <dgm:spPr/>
    </dgm:pt>
    <dgm:pt modelId="{E28153B7-EC38-4CDB-A5BA-F16BBCC9E81F}" type="pres">
      <dgm:prSet presAssocID="{581BC335-DCFA-4F12-A562-69A894ABE3A7}" presName="Name35" presStyleLbl="parChTrans1D4" presStyleIdx="5" presStyleCnt="8"/>
      <dgm:spPr/>
    </dgm:pt>
    <dgm:pt modelId="{FDA73BCF-94D3-4807-9330-625C0BD088C3}" type="pres">
      <dgm:prSet presAssocID="{977A220F-6E7F-463F-8C1F-20B256B029D8}" presName="hierRoot2" presStyleCnt="0">
        <dgm:presLayoutVars>
          <dgm:hierBranch/>
        </dgm:presLayoutVars>
      </dgm:prSet>
      <dgm:spPr/>
    </dgm:pt>
    <dgm:pt modelId="{C8241A52-DE9E-43A5-85E2-0389961C3BE7}" type="pres">
      <dgm:prSet presAssocID="{977A220F-6E7F-463F-8C1F-20B256B029D8}" presName="rootComposite" presStyleCnt="0"/>
      <dgm:spPr/>
    </dgm:pt>
    <dgm:pt modelId="{B52EDBE9-9BA0-41C6-B010-100E0339C6C2}" type="pres">
      <dgm:prSet presAssocID="{977A220F-6E7F-463F-8C1F-20B256B029D8}" presName="rootText" presStyleLbl="node4" presStyleIdx="5" presStyleCnt="8">
        <dgm:presLayoutVars>
          <dgm:chPref val="3"/>
        </dgm:presLayoutVars>
      </dgm:prSet>
      <dgm:spPr/>
    </dgm:pt>
    <dgm:pt modelId="{6D28C0CE-8C91-4982-AB7E-25C4B8F04850}" type="pres">
      <dgm:prSet presAssocID="{977A220F-6E7F-463F-8C1F-20B256B029D8}" presName="rootConnector" presStyleLbl="node4" presStyleIdx="5" presStyleCnt="8"/>
      <dgm:spPr/>
    </dgm:pt>
    <dgm:pt modelId="{440F0357-815E-4693-B14F-00E55DB1A40C}" type="pres">
      <dgm:prSet presAssocID="{977A220F-6E7F-463F-8C1F-20B256B029D8}" presName="hierChild4" presStyleCnt="0"/>
      <dgm:spPr/>
    </dgm:pt>
    <dgm:pt modelId="{F51CD082-4684-4D8F-822B-FC981DC52146}" type="pres">
      <dgm:prSet presAssocID="{977A220F-6E7F-463F-8C1F-20B256B029D8}" presName="hierChild5" presStyleCnt="0"/>
      <dgm:spPr/>
    </dgm:pt>
    <dgm:pt modelId="{54F6F701-2548-454E-8FD0-A68309A283B4}" type="pres">
      <dgm:prSet presAssocID="{2DC0DC74-2524-423D-AE9A-75E41AB399AF}" presName="hierChild5" presStyleCnt="0"/>
      <dgm:spPr/>
    </dgm:pt>
    <dgm:pt modelId="{709D68DC-98A7-4844-BA22-45C5C00DC0AF}" type="pres">
      <dgm:prSet presAssocID="{51DB369B-1DD0-4F2A-ABAA-FF69E1BBBF3D}" presName="Name35" presStyleLbl="parChTrans1D4" presStyleIdx="6" presStyleCnt="8"/>
      <dgm:spPr/>
    </dgm:pt>
    <dgm:pt modelId="{6879C8C7-3CAF-427F-A3CB-A3F20952A8B1}" type="pres">
      <dgm:prSet presAssocID="{7AD344D5-00A4-4CC9-877C-D2A06D5A7145}" presName="hierRoot2" presStyleCnt="0">
        <dgm:presLayoutVars>
          <dgm:hierBranch/>
        </dgm:presLayoutVars>
      </dgm:prSet>
      <dgm:spPr/>
    </dgm:pt>
    <dgm:pt modelId="{B545C8BA-4F31-41C8-8AB6-92207516FC71}" type="pres">
      <dgm:prSet presAssocID="{7AD344D5-00A4-4CC9-877C-D2A06D5A7145}" presName="rootComposite" presStyleCnt="0"/>
      <dgm:spPr/>
    </dgm:pt>
    <dgm:pt modelId="{4B351EFB-8380-4B65-82F9-B4A86939D1D5}" type="pres">
      <dgm:prSet presAssocID="{7AD344D5-00A4-4CC9-877C-D2A06D5A7145}" presName="rootText" presStyleLbl="node4" presStyleIdx="6" presStyleCnt="8">
        <dgm:presLayoutVars>
          <dgm:chPref val="3"/>
        </dgm:presLayoutVars>
      </dgm:prSet>
      <dgm:spPr/>
    </dgm:pt>
    <dgm:pt modelId="{5127E077-59AB-4C9F-AE0E-E7772CB5D199}" type="pres">
      <dgm:prSet presAssocID="{7AD344D5-00A4-4CC9-877C-D2A06D5A7145}" presName="rootConnector" presStyleLbl="node4" presStyleIdx="6" presStyleCnt="8"/>
      <dgm:spPr/>
    </dgm:pt>
    <dgm:pt modelId="{3F4CD347-034C-4DE1-A496-7FF800F16136}" type="pres">
      <dgm:prSet presAssocID="{7AD344D5-00A4-4CC9-877C-D2A06D5A7145}" presName="hierChild4" presStyleCnt="0"/>
      <dgm:spPr/>
    </dgm:pt>
    <dgm:pt modelId="{BAD33DD8-73B1-4F33-99D3-32D258AC50B5}" type="pres">
      <dgm:prSet presAssocID="{7AD344D5-00A4-4CC9-877C-D2A06D5A7145}" presName="hierChild5" presStyleCnt="0"/>
      <dgm:spPr/>
    </dgm:pt>
    <dgm:pt modelId="{D7C53F58-44A8-4B66-A380-B38700D4D0F9}" type="pres">
      <dgm:prSet presAssocID="{D8D13741-A44D-4F60-8D7C-A8F2FAAAC998}" presName="Name35" presStyleLbl="parChTrans1D4" presStyleIdx="7" presStyleCnt="8"/>
      <dgm:spPr/>
    </dgm:pt>
    <dgm:pt modelId="{F5C074D2-A1BE-4812-8C05-7D3A1D521466}" type="pres">
      <dgm:prSet presAssocID="{ED9ADBD5-B60F-4ABA-B6A7-099ED6F194AD}" presName="hierRoot2" presStyleCnt="0">
        <dgm:presLayoutVars>
          <dgm:hierBranch/>
        </dgm:presLayoutVars>
      </dgm:prSet>
      <dgm:spPr/>
    </dgm:pt>
    <dgm:pt modelId="{FAF054C2-3B76-48F8-AD82-16784EFCDBDB}" type="pres">
      <dgm:prSet presAssocID="{ED9ADBD5-B60F-4ABA-B6A7-099ED6F194AD}" presName="rootComposite" presStyleCnt="0"/>
      <dgm:spPr/>
    </dgm:pt>
    <dgm:pt modelId="{F4C61745-DED6-4246-BB02-26CD7259D157}" type="pres">
      <dgm:prSet presAssocID="{ED9ADBD5-B60F-4ABA-B6A7-099ED6F194AD}" presName="rootText" presStyleLbl="node4" presStyleIdx="7" presStyleCnt="8">
        <dgm:presLayoutVars>
          <dgm:chPref val="3"/>
        </dgm:presLayoutVars>
      </dgm:prSet>
      <dgm:spPr/>
    </dgm:pt>
    <dgm:pt modelId="{7B48B7AD-E5C9-4991-AB4C-64EA38884A5E}" type="pres">
      <dgm:prSet presAssocID="{ED9ADBD5-B60F-4ABA-B6A7-099ED6F194AD}" presName="rootConnector" presStyleLbl="node4" presStyleIdx="7" presStyleCnt="8"/>
      <dgm:spPr/>
    </dgm:pt>
    <dgm:pt modelId="{8D029FE0-A34C-4874-BB2A-FF8CCCD84144}" type="pres">
      <dgm:prSet presAssocID="{ED9ADBD5-B60F-4ABA-B6A7-099ED6F194AD}" presName="hierChild4" presStyleCnt="0"/>
      <dgm:spPr/>
    </dgm:pt>
    <dgm:pt modelId="{65F16DC1-CDDF-4EEA-A81B-8F7156588E88}" type="pres">
      <dgm:prSet presAssocID="{ED9ADBD5-B60F-4ABA-B6A7-099ED6F194AD}" presName="hierChild5" presStyleCnt="0"/>
      <dgm:spPr/>
    </dgm:pt>
    <dgm:pt modelId="{5D50F3FF-1FB0-496E-A116-B2AB30648D3E}" type="pres">
      <dgm:prSet presAssocID="{357780F3-1131-4744-8DE3-F6CDD2233AEE}" presName="hierChild5" presStyleCnt="0"/>
      <dgm:spPr/>
    </dgm:pt>
    <dgm:pt modelId="{3097E8BA-8BAC-4B04-86E0-8732B0D9B694}" type="pres">
      <dgm:prSet presAssocID="{F35A107D-4EC3-4A02-AF4F-C09BCDB45F14}" presName="hierChild5" presStyleCnt="0"/>
      <dgm:spPr/>
    </dgm:pt>
    <dgm:pt modelId="{6F8DC592-3B0B-4498-9EA0-8C6C4B391C9D}" type="pres">
      <dgm:prSet presAssocID="{D3A949DE-D06C-4BB0-B90A-7DD0BF04DC8E}" presName="Name35" presStyleLbl="parChTrans1D2" presStyleIdx="1" presStyleCnt="4"/>
      <dgm:spPr/>
    </dgm:pt>
    <dgm:pt modelId="{7508D3D2-032F-45DF-B63F-B80B51AB3191}" type="pres">
      <dgm:prSet presAssocID="{AC160A34-2B3C-420B-B44D-84928DDC0229}" presName="hierRoot2" presStyleCnt="0">
        <dgm:presLayoutVars>
          <dgm:hierBranch/>
        </dgm:presLayoutVars>
      </dgm:prSet>
      <dgm:spPr/>
    </dgm:pt>
    <dgm:pt modelId="{66D8A0FA-ACD1-4D64-9E65-ABE0B18DA458}" type="pres">
      <dgm:prSet presAssocID="{AC160A34-2B3C-420B-B44D-84928DDC0229}" presName="rootComposite" presStyleCnt="0"/>
      <dgm:spPr/>
    </dgm:pt>
    <dgm:pt modelId="{333AC122-61EA-4A0D-B401-A992B199418F}" type="pres">
      <dgm:prSet presAssocID="{AC160A34-2B3C-420B-B44D-84928DDC0229}" presName="rootText" presStyleLbl="node2" presStyleIdx="1" presStyleCnt="4">
        <dgm:presLayoutVars>
          <dgm:chPref val="3"/>
        </dgm:presLayoutVars>
      </dgm:prSet>
      <dgm:spPr/>
    </dgm:pt>
    <dgm:pt modelId="{E0B52D2E-92FB-402C-BE72-A4BBFFF75CE8}" type="pres">
      <dgm:prSet presAssocID="{AC160A34-2B3C-420B-B44D-84928DDC0229}" presName="rootConnector" presStyleLbl="node2" presStyleIdx="1" presStyleCnt="4"/>
      <dgm:spPr/>
    </dgm:pt>
    <dgm:pt modelId="{913233BC-9BC5-4CB9-8EEE-30E8B8784537}" type="pres">
      <dgm:prSet presAssocID="{AC160A34-2B3C-420B-B44D-84928DDC0229}" presName="hierChild4" presStyleCnt="0"/>
      <dgm:spPr/>
    </dgm:pt>
    <dgm:pt modelId="{D6A28F61-C019-4C3B-9D7A-94BA0D97E334}" type="pres">
      <dgm:prSet presAssocID="{AC160A34-2B3C-420B-B44D-84928DDC0229}" presName="hierChild5" presStyleCnt="0"/>
      <dgm:spPr/>
    </dgm:pt>
    <dgm:pt modelId="{462F0FD2-5FDE-40AB-863C-A37768CB5382}" type="pres">
      <dgm:prSet presAssocID="{A5C6E32B-ECBB-4CB1-B9DA-C23B15F2C8A4}" presName="Name35" presStyleLbl="parChTrans1D2" presStyleIdx="2" presStyleCnt="4"/>
      <dgm:spPr/>
    </dgm:pt>
    <dgm:pt modelId="{BFCD98AB-6895-4EF1-9598-240CF3E3D151}" type="pres">
      <dgm:prSet presAssocID="{37D61415-7CD5-4916-A3F6-7A27A0021FF9}" presName="hierRoot2" presStyleCnt="0">
        <dgm:presLayoutVars>
          <dgm:hierBranch/>
        </dgm:presLayoutVars>
      </dgm:prSet>
      <dgm:spPr/>
    </dgm:pt>
    <dgm:pt modelId="{E8DA5DB3-C04D-4097-88C2-C7A7AFFA165A}" type="pres">
      <dgm:prSet presAssocID="{37D61415-7CD5-4916-A3F6-7A27A0021FF9}" presName="rootComposite" presStyleCnt="0"/>
      <dgm:spPr/>
    </dgm:pt>
    <dgm:pt modelId="{7D597C0F-13FE-4A25-A102-7F05E41BFEFD}" type="pres">
      <dgm:prSet presAssocID="{37D61415-7CD5-4916-A3F6-7A27A0021FF9}" presName="rootText" presStyleLbl="node2" presStyleIdx="2" presStyleCnt="4">
        <dgm:presLayoutVars>
          <dgm:chPref val="3"/>
        </dgm:presLayoutVars>
      </dgm:prSet>
      <dgm:spPr/>
    </dgm:pt>
    <dgm:pt modelId="{0FBB5EED-24FE-4B5D-AF50-6AD2002E4110}" type="pres">
      <dgm:prSet presAssocID="{37D61415-7CD5-4916-A3F6-7A27A0021FF9}" presName="rootConnector" presStyleLbl="node2" presStyleIdx="2" presStyleCnt="4"/>
      <dgm:spPr/>
    </dgm:pt>
    <dgm:pt modelId="{AC96D664-6663-42A8-BB83-6C2E271A15ED}" type="pres">
      <dgm:prSet presAssocID="{37D61415-7CD5-4916-A3F6-7A27A0021FF9}" presName="hierChild4" presStyleCnt="0"/>
      <dgm:spPr/>
    </dgm:pt>
    <dgm:pt modelId="{58B44C77-49A4-46B1-9D6D-FE17C9ACA402}" type="pres">
      <dgm:prSet presAssocID="{37D61415-7CD5-4916-A3F6-7A27A0021FF9}" presName="hierChild5" presStyleCnt="0"/>
      <dgm:spPr/>
    </dgm:pt>
    <dgm:pt modelId="{368A7BCB-93E6-446B-9A14-68AA43139A96}" type="pres">
      <dgm:prSet presAssocID="{8C57148C-93D0-4362-986D-A0C86F252E49}" presName="Name35" presStyleLbl="parChTrans1D2" presStyleIdx="3" presStyleCnt="4"/>
      <dgm:spPr/>
    </dgm:pt>
    <dgm:pt modelId="{9515A8C0-F852-4D05-B069-4CC558B13A2C}" type="pres">
      <dgm:prSet presAssocID="{962F7220-441F-47FE-987C-37998030B825}" presName="hierRoot2" presStyleCnt="0">
        <dgm:presLayoutVars>
          <dgm:hierBranch/>
        </dgm:presLayoutVars>
      </dgm:prSet>
      <dgm:spPr/>
    </dgm:pt>
    <dgm:pt modelId="{917DFA35-C3FA-4704-8FED-F3979B9BF769}" type="pres">
      <dgm:prSet presAssocID="{962F7220-441F-47FE-987C-37998030B825}" presName="rootComposite" presStyleCnt="0"/>
      <dgm:spPr/>
    </dgm:pt>
    <dgm:pt modelId="{75C74BF1-5183-4AE9-96D8-0723C84C492E}" type="pres">
      <dgm:prSet presAssocID="{962F7220-441F-47FE-987C-37998030B825}" presName="rootText" presStyleLbl="node2" presStyleIdx="3" presStyleCnt="4">
        <dgm:presLayoutVars>
          <dgm:chPref val="3"/>
        </dgm:presLayoutVars>
      </dgm:prSet>
      <dgm:spPr/>
    </dgm:pt>
    <dgm:pt modelId="{11850BF8-FDEE-48C2-A89D-3352EFFE4A2A}" type="pres">
      <dgm:prSet presAssocID="{962F7220-441F-47FE-987C-37998030B825}" presName="rootConnector" presStyleLbl="node2" presStyleIdx="3" presStyleCnt="4"/>
      <dgm:spPr/>
    </dgm:pt>
    <dgm:pt modelId="{5BE53A0A-DAA3-4795-A001-F7C76248649B}" type="pres">
      <dgm:prSet presAssocID="{962F7220-441F-47FE-987C-37998030B825}" presName="hierChild4" presStyleCnt="0"/>
      <dgm:spPr/>
    </dgm:pt>
    <dgm:pt modelId="{EB51C6B7-8861-435E-892E-93829B7DF28E}" type="pres">
      <dgm:prSet presAssocID="{962F7220-441F-47FE-987C-37998030B825}" presName="hierChild5" presStyleCnt="0"/>
      <dgm:spPr/>
    </dgm:pt>
    <dgm:pt modelId="{45A2CD3B-3CDE-4AB8-86EA-602A34DD7E75}" type="pres">
      <dgm:prSet presAssocID="{876DF666-193F-4BCC-9770-72BE6E6002DB}" presName="hierChild3" presStyleCnt="0"/>
      <dgm:spPr/>
    </dgm:pt>
  </dgm:ptLst>
  <dgm:cxnLst>
    <dgm:cxn modelId="{F38DC66B-C5E6-45D4-8CB0-35E85CFF3EEF}" type="presOf" srcId="{169F37A1-5D5F-442E-923C-05F0D825541E}" destId="{F93818EE-7F3F-44AE-81D1-74FAA816AEF7}" srcOrd="0" destOrd="0" presId="urn:microsoft.com/office/officeart/2005/8/layout/orgChart1"/>
    <dgm:cxn modelId="{90EEE7ED-BA17-4E11-A4D1-B467AE5F12D7}" type="presOf" srcId="{977A220F-6E7F-463F-8C1F-20B256B029D8}" destId="{6D28C0CE-8C91-4982-AB7E-25C4B8F04850}" srcOrd="1" destOrd="0" presId="urn:microsoft.com/office/officeart/2005/8/layout/orgChart1"/>
    <dgm:cxn modelId="{86BA9BF6-D690-44A7-9D87-2654DCA4C2B6}" type="presOf" srcId="{76A56A51-0F68-4D81-A89A-E46624A7AA7C}" destId="{270C8A40-11B6-4093-956B-8A54DECB1A41}" srcOrd="0" destOrd="0" presId="urn:microsoft.com/office/officeart/2005/8/layout/orgChart1"/>
    <dgm:cxn modelId="{A86DC799-43C0-451C-ABC0-E1B3EC2165D6}" type="presOf" srcId="{AC160A34-2B3C-420B-B44D-84928DDC0229}" destId="{E0B52D2E-92FB-402C-BE72-A4BBFFF75CE8}" srcOrd="1" destOrd="0" presId="urn:microsoft.com/office/officeart/2005/8/layout/orgChart1"/>
    <dgm:cxn modelId="{56E4E8EB-E4EC-41BC-A1E3-2D15F5F6FA0B}" srcId="{9AD41B7A-E1EE-474F-B4A0-D9392FF7EFF4}" destId="{AACE682A-AEA1-4C37-B251-E8DAFB2BD2C9}" srcOrd="0" destOrd="0" parTransId="{A6817F02-DD30-48E6-894D-1364B7E66CDB}" sibTransId="{7D083DEF-A710-4F96-9062-8BC9D0092B0F}"/>
    <dgm:cxn modelId="{75977531-57EE-4EB7-8B56-F062664E0CB3}" type="presOf" srcId="{357780F3-1131-4744-8DE3-F6CDD2233AEE}" destId="{EDE1CDA0-C803-4D4A-8F8F-9EB13F30E6C9}" srcOrd="1" destOrd="0" presId="urn:microsoft.com/office/officeart/2005/8/layout/orgChart1"/>
    <dgm:cxn modelId="{B60B28FB-FE0D-4EF2-B2C6-C4ABD3639A49}" srcId="{7413A42D-039C-4B5B-B824-615CC7E45B23}" destId="{9AD41B7A-E1EE-474F-B4A0-D9392FF7EFF4}" srcOrd="0" destOrd="0" parTransId="{169F37A1-5D5F-442E-923C-05F0D825541E}" sibTransId="{7141CDD3-117D-4F63-BB5E-CF7E20ADAEA5}"/>
    <dgm:cxn modelId="{8FA911DC-60CA-4067-8CF9-E08562F7798C}" type="presOf" srcId="{37D61415-7CD5-4916-A3F6-7A27A0021FF9}" destId="{0FBB5EED-24FE-4B5D-AF50-6AD2002E4110}" srcOrd="1" destOrd="0" presId="urn:microsoft.com/office/officeart/2005/8/layout/orgChart1"/>
    <dgm:cxn modelId="{52A8BEBB-1F61-4FAF-B991-1C7A16FA900A}" type="presOf" srcId="{ED9ADBD5-B60F-4ABA-B6A7-099ED6F194AD}" destId="{F4C61745-DED6-4246-BB02-26CD7259D157}" srcOrd="0" destOrd="0" presId="urn:microsoft.com/office/officeart/2005/8/layout/orgChart1"/>
    <dgm:cxn modelId="{EF727401-C4C9-46C4-82E2-38576478164F}" srcId="{2DC0DC74-2524-423D-AE9A-75E41AB399AF}" destId="{7413A42D-039C-4B5B-B824-615CC7E45B23}" srcOrd="0" destOrd="0" parTransId="{EA62C094-40E6-427B-AE84-CA9665EE7B62}" sibTransId="{51FD5562-9242-4DAE-8F72-21F293B348F0}"/>
    <dgm:cxn modelId="{89A53612-3A53-46BA-BD37-7A32C21EA2D6}" type="presOf" srcId="{D3A949DE-D06C-4BB0-B90A-7DD0BF04DC8E}" destId="{6F8DC592-3B0B-4498-9EA0-8C6C4B391C9D}" srcOrd="0" destOrd="0" presId="urn:microsoft.com/office/officeart/2005/8/layout/orgChart1"/>
    <dgm:cxn modelId="{D68567C8-604B-4F3A-8440-1D593E262CD2}" type="presOf" srcId="{AACE682A-AEA1-4C37-B251-E8DAFB2BD2C9}" destId="{502E131F-B804-4CC3-B7BA-733138028269}" srcOrd="1" destOrd="0" presId="urn:microsoft.com/office/officeart/2005/8/layout/orgChart1"/>
    <dgm:cxn modelId="{A2AAF064-2D77-4B96-8A8B-47C93B36E0F1}" type="presOf" srcId="{A64B64B8-EF8A-47CC-833A-B1A1247E6869}" destId="{4CEDC17B-DB44-4FC4-831B-5748C30FDCB2}" srcOrd="0" destOrd="0" presId="urn:microsoft.com/office/officeart/2005/8/layout/orgChart1"/>
    <dgm:cxn modelId="{7476ABD4-D82B-427C-9CC3-684EE7564513}" type="presOf" srcId="{876DF666-193F-4BCC-9770-72BE6E6002DB}" destId="{F32475D6-6BCF-4C53-BA46-E04C8797C19F}" srcOrd="1" destOrd="0" presId="urn:microsoft.com/office/officeart/2005/8/layout/orgChart1"/>
    <dgm:cxn modelId="{F323A5DE-342B-497D-BE66-45DE50166827}" srcId="{2DC0DC74-2524-423D-AE9A-75E41AB399AF}" destId="{977A220F-6E7F-463F-8C1F-20B256B029D8}" srcOrd="1" destOrd="0" parTransId="{581BC335-DCFA-4F12-A562-69A894ABE3A7}" sibTransId="{46794827-0333-435C-B97A-570F7CF73A05}"/>
    <dgm:cxn modelId="{396FBC59-FA6D-44A5-9267-68399809033E}" srcId="{876DF666-193F-4BCC-9770-72BE6E6002DB}" destId="{962F7220-441F-47FE-987C-37998030B825}" srcOrd="3" destOrd="0" parTransId="{8C57148C-93D0-4362-986D-A0C86F252E49}" sibTransId="{8273A0F7-2F0E-4CA1-BCE6-5414698C2D8A}"/>
    <dgm:cxn modelId="{4DAD2B16-7523-47FE-9C4F-B9F59FBBDA55}" type="presOf" srcId="{7AD344D5-00A4-4CC9-877C-D2A06D5A7145}" destId="{4B351EFB-8380-4B65-82F9-B4A86939D1D5}" srcOrd="0" destOrd="0" presId="urn:microsoft.com/office/officeart/2005/8/layout/orgChart1"/>
    <dgm:cxn modelId="{A00C1A8E-BF79-49C5-99C1-108ED918521D}" type="presOf" srcId="{7413A42D-039C-4B5B-B824-615CC7E45B23}" destId="{8F802F08-1632-496A-B0EA-1351A73BC5C3}" srcOrd="1" destOrd="0" presId="urn:microsoft.com/office/officeart/2005/8/layout/orgChart1"/>
    <dgm:cxn modelId="{1C12D6ED-A967-47BF-A25F-B03534117623}" type="presOf" srcId="{977A220F-6E7F-463F-8C1F-20B256B029D8}" destId="{B52EDBE9-9BA0-41C6-B010-100E0339C6C2}" srcOrd="0" destOrd="0" presId="urn:microsoft.com/office/officeart/2005/8/layout/orgChart1"/>
    <dgm:cxn modelId="{E9FD275F-C839-4291-921A-4B8CCEEEB5AC}" type="presOf" srcId="{AC160A34-2B3C-420B-B44D-84928DDC0229}" destId="{333AC122-61EA-4A0D-B401-A992B199418F}" srcOrd="0" destOrd="0" presId="urn:microsoft.com/office/officeart/2005/8/layout/orgChart1"/>
    <dgm:cxn modelId="{0E720C89-AB79-4525-8219-273A2CC25B02}" type="presOf" srcId="{357780F3-1131-4744-8DE3-F6CDD2233AEE}" destId="{9456B18F-D925-465F-ABF0-95E2A4DE35A3}" srcOrd="0" destOrd="0" presId="urn:microsoft.com/office/officeart/2005/8/layout/orgChart1"/>
    <dgm:cxn modelId="{EA6E3C45-4FFD-4AF0-9E5D-E52C84AA2E2C}" type="presOf" srcId="{2DC0DC74-2524-423D-AE9A-75E41AB399AF}" destId="{38EB90DB-344F-4C1B-9C50-159D6840D42D}" srcOrd="1" destOrd="0" presId="urn:microsoft.com/office/officeart/2005/8/layout/orgChart1"/>
    <dgm:cxn modelId="{9E4E96D6-C24D-45A2-8EE1-FC5F4DD5B199}" type="presOf" srcId="{876DF666-193F-4BCC-9770-72BE6E6002DB}" destId="{72099897-9048-4B54-9272-D4D740895C5D}" srcOrd="0" destOrd="0" presId="urn:microsoft.com/office/officeart/2005/8/layout/orgChart1"/>
    <dgm:cxn modelId="{F02DFE99-B0CF-4646-9FAA-4CD4CF612F7A}" type="presOf" srcId="{A6817F02-DD30-48E6-894D-1364B7E66CDB}" destId="{ABFCB8FB-A2C1-4C8F-9C7E-C31D637269DF}" srcOrd="0" destOrd="0" presId="urn:microsoft.com/office/officeart/2005/8/layout/orgChart1"/>
    <dgm:cxn modelId="{7940B431-8495-47EF-A96E-AEE5A4BAA811}" type="presOf" srcId="{51DB369B-1DD0-4F2A-ABAA-FF69E1BBBF3D}" destId="{709D68DC-98A7-4844-BA22-45C5C00DC0AF}" srcOrd="0" destOrd="0" presId="urn:microsoft.com/office/officeart/2005/8/layout/orgChart1"/>
    <dgm:cxn modelId="{2DD9B906-752A-4BE6-B585-95D29042997D}" type="presOf" srcId="{D8D13741-A44D-4F60-8D7C-A8F2FAAAC998}" destId="{D7C53F58-44A8-4B66-A380-B38700D4D0F9}" srcOrd="0" destOrd="0" presId="urn:microsoft.com/office/officeart/2005/8/layout/orgChart1"/>
    <dgm:cxn modelId="{CA39C2C4-40A3-407B-A64B-8B4CEA4D37EE}" srcId="{F35A107D-4EC3-4A02-AF4F-C09BCDB45F14}" destId="{357780F3-1131-4744-8DE3-F6CDD2233AEE}" srcOrd="0" destOrd="0" parTransId="{38CCAA0B-99D5-40AC-A4A7-55351CAC89DE}" sibTransId="{95D64D59-4827-4EC2-A8F3-DDD883B32B9D}"/>
    <dgm:cxn modelId="{96DEDDD3-616C-4D68-89B2-BCDEAFB1E4A8}" srcId="{357780F3-1131-4744-8DE3-F6CDD2233AEE}" destId="{2DC0DC74-2524-423D-AE9A-75E41AB399AF}" srcOrd="0" destOrd="0" parTransId="{3766B958-0F20-4314-B783-57D654F6F0B6}" sibTransId="{6ECA22E7-4998-4A60-8CDF-18B32D85F996}"/>
    <dgm:cxn modelId="{9F35BA70-EA8B-4E81-BCD0-F46331165413}" type="presOf" srcId="{581BC335-DCFA-4F12-A562-69A894ABE3A7}" destId="{E28153B7-EC38-4CDB-A5BA-F16BBCC9E81F}" srcOrd="0" destOrd="0" presId="urn:microsoft.com/office/officeart/2005/8/layout/orgChart1"/>
    <dgm:cxn modelId="{A637FAD4-D767-41BB-B95E-43246C630621}" srcId="{76A56A51-0F68-4D81-A89A-E46624A7AA7C}" destId="{876DF666-193F-4BCC-9770-72BE6E6002DB}" srcOrd="0" destOrd="0" parTransId="{1C43BB2E-53A8-463B-91AE-CF1B5B0E04C0}" sibTransId="{3573A981-7796-46ED-8DE3-2DEBF81DC81E}"/>
    <dgm:cxn modelId="{FFE70F91-3B2D-4EBD-959B-81EADDCF256C}" srcId="{876DF666-193F-4BCC-9770-72BE6E6002DB}" destId="{F35A107D-4EC3-4A02-AF4F-C09BCDB45F14}" srcOrd="0" destOrd="0" parTransId="{A64B64B8-EF8A-47CC-833A-B1A1247E6869}" sibTransId="{9BE13514-39EE-4A46-8D20-3F63746CAA38}"/>
    <dgm:cxn modelId="{75C5EFC3-19AE-437C-9AC7-676F9EE0E528}" type="presOf" srcId="{F35A107D-4EC3-4A02-AF4F-C09BCDB45F14}" destId="{4107113F-732C-4BED-8379-F5FC48356118}" srcOrd="0" destOrd="0" presId="urn:microsoft.com/office/officeart/2005/8/layout/orgChart1"/>
    <dgm:cxn modelId="{DF75D681-533C-4F59-8BAC-B3B1FDF00EF5}" srcId="{876DF666-193F-4BCC-9770-72BE6E6002DB}" destId="{AC160A34-2B3C-420B-B44D-84928DDC0229}" srcOrd="1" destOrd="0" parTransId="{D3A949DE-D06C-4BB0-B90A-7DD0BF04DC8E}" sibTransId="{E6FDF73E-D801-47BD-9AEC-9022EFDA3A09}"/>
    <dgm:cxn modelId="{BEAAD2A7-D329-4D26-966A-FBA68A6E7272}" srcId="{357780F3-1131-4744-8DE3-F6CDD2233AEE}" destId="{7AD344D5-00A4-4CC9-877C-D2A06D5A7145}" srcOrd="1" destOrd="0" parTransId="{51DB369B-1DD0-4F2A-ABAA-FF69E1BBBF3D}" sibTransId="{D237AC21-2A01-4D7A-8344-AEDE492965A7}"/>
    <dgm:cxn modelId="{C8D23D67-7C18-4BB6-8FF7-E6B6831A7FAB}" type="presOf" srcId="{7413A42D-039C-4B5B-B824-615CC7E45B23}" destId="{70688A76-D0C0-43F9-88BB-3E313B8AD427}" srcOrd="0" destOrd="0" presId="urn:microsoft.com/office/officeart/2005/8/layout/orgChart1"/>
    <dgm:cxn modelId="{1227FE4D-9415-4C81-A87D-BB8D3044BD01}" type="presOf" srcId="{AACE682A-AEA1-4C37-B251-E8DAFB2BD2C9}" destId="{C2F258B5-7A7A-4DDA-9901-5B6EA76D8DFD}" srcOrd="0" destOrd="0" presId="urn:microsoft.com/office/officeart/2005/8/layout/orgChart1"/>
    <dgm:cxn modelId="{3A296D03-6872-4066-AD47-AEBF45878BBC}" type="presOf" srcId="{37D61415-7CD5-4916-A3F6-7A27A0021FF9}" destId="{7D597C0F-13FE-4A25-A102-7F05E41BFEFD}" srcOrd="0" destOrd="0" presId="urn:microsoft.com/office/officeart/2005/8/layout/orgChart1"/>
    <dgm:cxn modelId="{BDA3B730-FA5E-4B43-9AAD-9A8DA0666718}" type="presOf" srcId="{38CCAA0B-99D5-40AC-A4A7-55351CAC89DE}" destId="{63DCD8EB-4D7B-4653-B0FD-489DB53A9C67}" srcOrd="0" destOrd="0" presId="urn:microsoft.com/office/officeart/2005/8/layout/orgChart1"/>
    <dgm:cxn modelId="{C2F96638-38CD-45F7-911B-487B6C44A2E4}" type="presOf" srcId="{7AD344D5-00A4-4CC9-877C-D2A06D5A7145}" destId="{5127E077-59AB-4C9F-AE0E-E7772CB5D199}" srcOrd="1" destOrd="0" presId="urn:microsoft.com/office/officeart/2005/8/layout/orgChart1"/>
    <dgm:cxn modelId="{AE469BCE-D2DF-4A82-85CF-178B1543E3CE}" type="presOf" srcId="{962F7220-441F-47FE-987C-37998030B825}" destId="{75C74BF1-5183-4AE9-96D8-0723C84C492E}" srcOrd="0" destOrd="0" presId="urn:microsoft.com/office/officeart/2005/8/layout/orgChart1"/>
    <dgm:cxn modelId="{74C08AAD-A159-44BA-B64A-B0530AD9CF47}" type="presOf" srcId="{EA62C094-40E6-427B-AE84-CA9665EE7B62}" destId="{463BE853-120D-450D-9B89-094B3361E32E}" srcOrd="0" destOrd="0" presId="urn:microsoft.com/office/officeart/2005/8/layout/orgChart1"/>
    <dgm:cxn modelId="{C70FCF10-E290-405A-A2DD-2471A14ABDDD}" type="presOf" srcId="{A5C6E32B-ECBB-4CB1-B9DA-C23B15F2C8A4}" destId="{462F0FD2-5FDE-40AB-863C-A37768CB5382}" srcOrd="0" destOrd="0" presId="urn:microsoft.com/office/officeart/2005/8/layout/orgChart1"/>
    <dgm:cxn modelId="{4E9B313A-0C32-43A2-B988-CF19857CBF9B}" srcId="{357780F3-1131-4744-8DE3-F6CDD2233AEE}" destId="{ED9ADBD5-B60F-4ABA-B6A7-099ED6F194AD}" srcOrd="2" destOrd="0" parTransId="{D8D13741-A44D-4F60-8D7C-A8F2FAAAC998}" sibTransId="{99AFE792-2138-48D3-A474-85D6469815C1}"/>
    <dgm:cxn modelId="{E7328D05-1422-4217-8D2C-9B6016928891}" type="presOf" srcId="{ED9ADBD5-B60F-4ABA-B6A7-099ED6F194AD}" destId="{7B48B7AD-E5C9-4991-AB4C-64EA38884A5E}" srcOrd="1" destOrd="0" presId="urn:microsoft.com/office/officeart/2005/8/layout/orgChart1"/>
    <dgm:cxn modelId="{55EE93C3-08B6-413A-B72C-CB4A6DACDAAE}" type="presOf" srcId="{23D97E37-92AB-45FD-AD95-A0815FB19FD9}" destId="{136D7258-6DC9-4F5D-BCDE-BD7821457E4F}" srcOrd="0" destOrd="0" presId="urn:microsoft.com/office/officeart/2005/8/layout/orgChart1"/>
    <dgm:cxn modelId="{43BCF762-8E73-4EEF-B692-816447B63B7D}" type="presOf" srcId="{3766B958-0F20-4314-B783-57D654F6F0B6}" destId="{B53C9996-5B24-41D0-BE78-75FFD71CDD01}" srcOrd="0" destOrd="0" presId="urn:microsoft.com/office/officeart/2005/8/layout/orgChart1"/>
    <dgm:cxn modelId="{BB0B09A5-58BD-4F52-AAF4-3A15AA5A64F5}" type="presOf" srcId="{F35A107D-4EC3-4A02-AF4F-C09BCDB45F14}" destId="{8A59AC89-FC1D-49FA-94A0-72AAFDC1A9C3}" srcOrd="1" destOrd="0" presId="urn:microsoft.com/office/officeart/2005/8/layout/orgChart1"/>
    <dgm:cxn modelId="{ADD52A1B-0261-4825-8148-22EF965A9038}" type="presOf" srcId="{9AD41B7A-E1EE-474F-B4A0-D9392FF7EFF4}" destId="{A68F27B9-EBD2-4B21-A472-6E4C90C4A48D}" srcOrd="0" destOrd="0" presId="urn:microsoft.com/office/officeart/2005/8/layout/orgChart1"/>
    <dgm:cxn modelId="{043D9FFB-5211-455D-9EFF-2FC415460F3E}" type="presOf" srcId="{9AD41B7A-E1EE-474F-B4A0-D9392FF7EFF4}" destId="{A1E5DF62-FCA9-40FB-90EF-8076C29AF90A}" srcOrd="1" destOrd="0" presId="urn:microsoft.com/office/officeart/2005/8/layout/orgChart1"/>
    <dgm:cxn modelId="{0984D41F-A399-4C64-9647-09FE0CC184E4}" srcId="{7413A42D-039C-4B5B-B824-615CC7E45B23}" destId="{23D97E37-92AB-45FD-AD95-A0815FB19FD9}" srcOrd="1" destOrd="0" parTransId="{C4D4B17F-7DA4-4F83-8F10-0ED94714C51B}" sibTransId="{77D4263B-EF61-4284-8E44-63EB0D6A2AC2}"/>
    <dgm:cxn modelId="{008D0D7C-977F-43D1-9339-351FD29E2025}" type="presOf" srcId="{8C57148C-93D0-4362-986D-A0C86F252E49}" destId="{368A7BCB-93E6-446B-9A14-68AA43139A96}" srcOrd="0" destOrd="0" presId="urn:microsoft.com/office/officeart/2005/8/layout/orgChart1"/>
    <dgm:cxn modelId="{852A65A6-A8DD-4A8F-9AE2-F2425D413B20}" type="presOf" srcId="{C4D4B17F-7DA4-4F83-8F10-0ED94714C51B}" destId="{C9571A28-CBC1-4450-BCEF-71EF5626D0E4}" srcOrd="0" destOrd="0" presId="urn:microsoft.com/office/officeart/2005/8/layout/orgChart1"/>
    <dgm:cxn modelId="{020B292D-0E84-46C1-BB4C-D2A9B218C31D}" srcId="{876DF666-193F-4BCC-9770-72BE6E6002DB}" destId="{37D61415-7CD5-4916-A3F6-7A27A0021FF9}" srcOrd="2" destOrd="0" parTransId="{A5C6E32B-ECBB-4CB1-B9DA-C23B15F2C8A4}" sibTransId="{9CC1301C-0136-4D87-A64C-2F8FB5251251}"/>
    <dgm:cxn modelId="{D80F4D76-2710-4780-8E64-C9EA64C63C7A}" type="presOf" srcId="{962F7220-441F-47FE-987C-37998030B825}" destId="{11850BF8-FDEE-48C2-A89D-3352EFFE4A2A}" srcOrd="1" destOrd="0" presId="urn:microsoft.com/office/officeart/2005/8/layout/orgChart1"/>
    <dgm:cxn modelId="{234DC1B1-94C6-4E0A-ADD3-6559468A8AFE}" type="presOf" srcId="{2DC0DC74-2524-423D-AE9A-75E41AB399AF}" destId="{F1696780-899A-417A-AF63-C6E288274540}" srcOrd="0" destOrd="0" presId="urn:microsoft.com/office/officeart/2005/8/layout/orgChart1"/>
    <dgm:cxn modelId="{EAD80171-7CB9-40BD-B5FB-61920F60C8F8}" type="presOf" srcId="{23D97E37-92AB-45FD-AD95-A0815FB19FD9}" destId="{AAA6C9B9-C670-4577-B2CD-C2350427B1A2}" srcOrd="1" destOrd="0" presId="urn:microsoft.com/office/officeart/2005/8/layout/orgChart1"/>
    <dgm:cxn modelId="{AF6DA177-E84E-4343-AE39-1C844FB674EF}" type="presParOf" srcId="{270C8A40-11B6-4093-956B-8A54DECB1A41}" destId="{6C088D14-91F9-48E6-A22E-DAC6B0626733}" srcOrd="0" destOrd="0" presId="urn:microsoft.com/office/officeart/2005/8/layout/orgChart1"/>
    <dgm:cxn modelId="{15491E36-645A-435B-B497-7E4FC3DA4107}" type="presParOf" srcId="{6C088D14-91F9-48E6-A22E-DAC6B0626733}" destId="{55A1BB56-4EAD-4F18-9D33-74222717F837}" srcOrd="0" destOrd="0" presId="urn:microsoft.com/office/officeart/2005/8/layout/orgChart1"/>
    <dgm:cxn modelId="{9C2E570C-E587-4078-B602-7EB715E74845}" type="presParOf" srcId="{55A1BB56-4EAD-4F18-9D33-74222717F837}" destId="{72099897-9048-4B54-9272-D4D740895C5D}" srcOrd="0" destOrd="0" presId="urn:microsoft.com/office/officeart/2005/8/layout/orgChart1"/>
    <dgm:cxn modelId="{AF800CAC-CBF4-42E9-981F-76B27889C500}" type="presParOf" srcId="{55A1BB56-4EAD-4F18-9D33-74222717F837}" destId="{F32475D6-6BCF-4C53-BA46-E04C8797C19F}" srcOrd="1" destOrd="0" presId="urn:microsoft.com/office/officeart/2005/8/layout/orgChart1"/>
    <dgm:cxn modelId="{411F713C-A2AC-4A15-B616-51F5CAAB83FC}" type="presParOf" srcId="{6C088D14-91F9-48E6-A22E-DAC6B0626733}" destId="{1D13EAA3-24F3-4817-948B-13B5DD2A9C00}" srcOrd="1" destOrd="0" presId="urn:microsoft.com/office/officeart/2005/8/layout/orgChart1"/>
    <dgm:cxn modelId="{A8B26368-9520-4AF9-943E-421CF27A6797}" type="presParOf" srcId="{1D13EAA3-24F3-4817-948B-13B5DD2A9C00}" destId="{4CEDC17B-DB44-4FC4-831B-5748C30FDCB2}" srcOrd="0" destOrd="0" presId="urn:microsoft.com/office/officeart/2005/8/layout/orgChart1"/>
    <dgm:cxn modelId="{8D844E00-A654-43AE-B60B-10ADD93B5D7E}" type="presParOf" srcId="{1D13EAA3-24F3-4817-948B-13B5DD2A9C00}" destId="{9EC0A110-6283-4FCC-B7F3-11AEBE3E7CAF}" srcOrd="1" destOrd="0" presId="urn:microsoft.com/office/officeart/2005/8/layout/orgChart1"/>
    <dgm:cxn modelId="{79F6CD5E-DC7D-43C8-8AA1-CE9FCCBC05B2}" type="presParOf" srcId="{9EC0A110-6283-4FCC-B7F3-11AEBE3E7CAF}" destId="{D09FD306-29F5-4F3A-AF46-4C4E3556ECBC}" srcOrd="0" destOrd="0" presId="urn:microsoft.com/office/officeart/2005/8/layout/orgChart1"/>
    <dgm:cxn modelId="{18753BB7-A56B-4C49-B008-C3F512BFCC9E}" type="presParOf" srcId="{D09FD306-29F5-4F3A-AF46-4C4E3556ECBC}" destId="{4107113F-732C-4BED-8379-F5FC48356118}" srcOrd="0" destOrd="0" presId="urn:microsoft.com/office/officeart/2005/8/layout/orgChart1"/>
    <dgm:cxn modelId="{1782F9C3-C4F4-4123-810B-DC5B5D331A34}" type="presParOf" srcId="{D09FD306-29F5-4F3A-AF46-4C4E3556ECBC}" destId="{8A59AC89-FC1D-49FA-94A0-72AAFDC1A9C3}" srcOrd="1" destOrd="0" presId="urn:microsoft.com/office/officeart/2005/8/layout/orgChart1"/>
    <dgm:cxn modelId="{24F49C94-F684-494D-84C4-286E7EB2056D}" type="presParOf" srcId="{9EC0A110-6283-4FCC-B7F3-11AEBE3E7CAF}" destId="{726A7DB2-ED8C-40DD-A864-46A7D7271D18}" srcOrd="1" destOrd="0" presId="urn:microsoft.com/office/officeart/2005/8/layout/orgChart1"/>
    <dgm:cxn modelId="{765D97B5-DAA5-45B4-A673-CFEEB222974E}" type="presParOf" srcId="{726A7DB2-ED8C-40DD-A864-46A7D7271D18}" destId="{63DCD8EB-4D7B-4653-B0FD-489DB53A9C67}" srcOrd="0" destOrd="0" presId="urn:microsoft.com/office/officeart/2005/8/layout/orgChart1"/>
    <dgm:cxn modelId="{ADD5C9B1-311E-4FF1-93D0-B94B93F6B7C7}" type="presParOf" srcId="{726A7DB2-ED8C-40DD-A864-46A7D7271D18}" destId="{B5A230D3-B7D8-48C8-ABFF-F8ED14B2704E}" srcOrd="1" destOrd="0" presId="urn:microsoft.com/office/officeart/2005/8/layout/orgChart1"/>
    <dgm:cxn modelId="{C93E4FB9-C293-4275-AB1C-64C42C98AAF1}" type="presParOf" srcId="{B5A230D3-B7D8-48C8-ABFF-F8ED14B2704E}" destId="{FBF46D05-EED0-47CE-BED8-0C4896A20AAC}" srcOrd="0" destOrd="0" presId="urn:microsoft.com/office/officeart/2005/8/layout/orgChart1"/>
    <dgm:cxn modelId="{47A6426B-8A13-4CDA-879A-D53D5D27E18A}" type="presParOf" srcId="{FBF46D05-EED0-47CE-BED8-0C4896A20AAC}" destId="{9456B18F-D925-465F-ABF0-95E2A4DE35A3}" srcOrd="0" destOrd="0" presId="urn:microsoft.com/office/officeart/2005/8/layout/orgChart1"/>
    <dgm:cxn modelId="{0DE9F513-B993-49DB-8DE1-40F9D12AD785}" type="presParOf" srcId="{FBF46D05-EED0-47CE-BED8-0C4896A20AAC}" destId="{EDE1CDA0-C803-4D4A-8F8F-9EB13F30E6C9}" srcOrd="1" destOrd="0" presId="urn:microsoft.com/office/officeart/2005/8/layout/orgChart1"/>
    <dgm:cxn modelId="{CC1CFAC9-057A-40AC-ABF4-30A3908786CC}" type="presParOf" srcId="{B5A230D3-B7D8-48C8-ABFF-F8ED14B2704E}" destId="{BA4EC809-9B84-4921-96C0-E0C183D8B368}" srcOrd="1" destOrd="0" presId="urn:microsoft.com/office/officeart/2005/8/layout/orgChart1"/>
    <dgm:cxn modelId="{E6D65F59-2157-4AB2-880E-414B76F693E5}" type="presParOf" srcId="{BA4EC809-9B84-4921-96C0-E0C183D8B368}" destId="{B53C9996-5B24-41D0-BE78-75FFD71CDD01}" srcOrd="0" destOrd="0" presId="urn:microsoft.com/office/officeart/2005/8/layout/orgChart1"/>
    <dgm:cxn modelId="{24F5ADFA-3E32-4914-921D-BE0E85297AA1}" type="presParOf" srcId="{BA4EC809-9B84-4921-96C0-E0C183D8B368}" destId="{CEA10E02-1B55-4B03-B288-0C726F071C86}" srcOrd="1" destOrd="0" presId="urn:microsoft.com/office/officeart/2005/8/layout/orgChart1"/>
    <dgm:cxn modelId="{C9F2C5D0-19C6-4CDC-BC89-6DE404CC8090}" type="presParOf" srcId="{CEA10E02-1B55-4B03-B288-0C726F071C86}" destId="{88ACCB5C-18C9-4428-B5DB-2AB7F07840D0}" srcOrd="0" destOrd="0" presId="urn:microsoft.com/office/officeart/2005/8/layout/orgChart1"/>
    <dgm:cxn modelId="{C9CF4298-B3A8-4B52-8AD1-C8F9C32B0B33}" type="presParOf" srcId="{88ACCB5C-18C9-4428-B5DB-2AB7F07840D0}" destId="{F1696780-899A-417A-AF63-C6E288274540}" srcOrd="0" destOrd="0" presId="urn:microsoft.com/office/officeart/2005/8/layout/orgChart1"/>
    <dgm:cxn modelId="{37057173-D400-4CB3-99BC-B5C791676772}" type="presParOf" srcId="{88ACCB5C-18C9-4428-B5DB-2AB7F07840D0}" destId="{38EB90DB-344F-4C1B-9C50-159D6840D42D}" srcOrd="1" destOrd="0" presId="urn:microsoft.com/office/officeart/2005/8/layout/orgChart1"/>
    <dgm:cxn modelId="{5FE3846B-B73B-46B6-AD38-D1E5DA581E8F}" type="presParOf" srcId="{CEA10E02-1B55-4B03-B288-0C726F071C86}" destId="{D97C11E1-BC12-402C-AE5A-D78CC3A8D67A}" srcOrd="1" destOrd="0" presId="urn:microsoft.com/office/officeart/2005/8/layout/orgChart1"/>
    <dgm:cxn modelId="{109B41FE-CEC6-4A36-8DA9-5AA4CE29A611}" type="presParOf" srcId="{D97C11E1-BC12-402C-AE5A-D78CC3A8D67A}" destId="{463BE853-120D-450D-9B89-094B3361E32E}" srcOrd="0" destOrd="0" presId="urn:microsoft.com/office/officeart/2005/8/layout/orgChart1"/>
    <dgm:cxn modelId="{80DD5801-9278-4ED3-8971-EC4C12583181}" type="presParOf" srcId="{D97C11E1-BC12-402C-AE5A-D78CC3A8D67A}" destId="{B0A899DA-2A7F-4FF8-823F-6C7DF536F60D}" srcOrd="1" destOrd="0" presId="urn:microsoft.com/office/officeart/2005/8/layout/orgChart1"/>
    <dgm:cxn modelId="{9E418BF8-D98D-4173-A60B-0267372FCF0C}" type="presParOf" srcId="{B0A899DA-2A7F-4FF8-823F-6C7DF536F60D}" destId="{C8EBA619-19E8-4A21-B2F9-B2A4D55D4FA7}" srcOrd="0" destOrd="0" presId="urn:microsoft.com/office/officeart/2005/8/layout/orgChart1"/>
    <dgm:cxn modelId="{CD80F370-3FE5-48EC-8459-E7C16C68CFA5}" type="presParOf" srcId="{C8EBA619-19E8-4A21-B2F9-B2A4D55D4FA7}" destId="{70688A76-D0C0-43F9-88BB-3E313B8AD427}" srcOrd="0" destOrd="0" presId="urn:microsoft.com/office/officeart/2005/8/layout/orgChart1"/>
    <dgm:cxn modelId="{E873133C-26AD-483C-BD31-DD0444DFBAB0}" type="presParOf" srcId="{C8EBA619-19E8-4A21-B2F9-B2A4D55D4FA7}" destId="{8F802F08-1632-496A-B0EA-1351A73BC5C3}" srcOrd="1" destOrd="0" presId="urn:microsoft.com/office/officeart/2005/8/layout/orgChart1"/>
    <dgm:cxn modelId="{EB6AADFB-C66C-4774-999E-9541385978F0}" type="presParOf" srcId="{B0A899DA-2A7F-4FF8-823F-6C7DF536F60D}" destId="{99671964-E448-46A9-91C9-519D51A2F1EB}" srcOrd="1" destOrd="0" presId="urn:microsoft.com/office/officeart/2005/8/layout/orgChart1"/>
    <dgm:cxn modelId="{0C9637AC-40C7-40B6-BB3A-0F0951EE1CE6}" type="presParOf" srcId="{99671964-E448-46A9-91C9-519D51A2F1EB}" destId="{F93818EE-7F3F-44AE-81D1-74FAA816AEF7}" srcOrd="0" destOrd="0" presId="urn:microsoft.com/office/officeart/2005/8/layout/orgChart1"/>
    <dgm:cxn modelId="{4FEF7C8F-C160-42E8-9A0E-8399D37D92C1}" type="presParOf" srcId="{99671964-E448-46A9-91C9-519D51A2F1EB}" destId="{E773A58E-C8D7-4785-A78D-A5B4106A9E21}" srcOrd="1" destOrd="0" presId="urn:microsoft.com/office/officeart/2005/8/layout/orgChart1"/>
    <dgm:cxn modelId="{E8514DE8-C4CB-4377-85F6-CC6A57E14DBB}" type="presParOf" srcId="{E773A58E-C8D7-4785-A78D-A5B4106A9E21}" destId="{679AB157-F439-44DA-B49E-80B637C61396}" srcOrd="0" destOrd="0" presId="urn:microsoft.com/office/officeart/2005/8/layout/orgChart1"/>
    <dgm:cxn modelId="{10751EE5-70B3-44BB-ABEE-917A7377001E}" type="presParOf" srcId="{679AB157-F439-44DA-B49E-80B637C61396}" destId="{A68F27B9-EBD2-4B21-A472-6E4C90C4A48D}" srcOrd="0" destOrd="0" presId="urn:microsoft.com/office/officeart/2005/8/layout/orgChart1"/>
    <dgm:cxn modelId="{8925EBB2-1BAC-4FE2-B8D9-AA1A82F943A7}" type="presParOf" srcId="{679AB157-F439-44DA-B49E-80B637C61396}" destId="{A1E5DF62-FCA9-40FB-90EF-8076C29AF90A}" srcOrd="1" destOrd="0" presId="urn:microsoft.com/office/officeart/2005/8/layout/orgChart1"/>
    <dgm:cxn modelId="{77754266-6231-4DE4-A749-0AD1FEF9DCD3}" type="presParOf" srcId="{E773A58E-C8D7-4785-A78D-A5B4106A9E21}" destId="{3EEAABAF-0C97-467B-90A9-0FC19C97281D}" srcOrd="1" destOrd="0" presId="urn:microsoft.com/office/officeart/2005/8/layout/orgChart1"/>
    <dgm:cxn modelId="{792324C9-D4DC-4646-8468-AE3E2E5C613D}" type="presParOf" srcId="{3EEAABAF-0C97-467B-90A9-0FC19C97281D}" destId="{ABFCB8FB-A2C1-4C8F-9C7E-C31D637269DF}" srcOrd="0" destOrd="0" presId="urn:microsoft.com/office/officeart/2005/8/layout/orgChart1"/>
    <dgm:cxn modelId="{25FA4517-18E6-43D2-84D0-065A17BD73CB}" type="presParOf" srcId="{3EEAABAF-0C97-467B-90A9-0FC19C97281D}" destId="{CD8B319C-6E38-4B8F-BB8D-8E29E23B90A6}" srcOrd="1" destOrd="0" presId="urn:microsoft.com/office/officeart/2005/8/layout/orgChart1"/>
    <dgm:cxn modelId="{3C594518-00DA-4B8F-B8FF-80CAA01928C6}" type="presParOf" srcId="{CD8B319C-6E38-4B8F-BB8D-8E29E23B90A6}" destId="{D15B98EC-1FFD-4091-86E7-E27A9F2D179C}" srcOrd="0" destOrd="0" presId="urn:microsoft.com/office/officeart/2005/8/layout/orgChart1"/>
    <dgm:cxn modelId="{5481FE38-3932-4C38-8D97-9E34B77DE400}" type="presParOf" srcId="{D15B98EC-1FFD-4091-86E7-E27A9F2D179C}" destId="{C2F258B5-7A7A-4DDA-9901-5B6EA76D8DFD}" srcOrd="0" destOrd="0" presId="urn:microsoft.com/office/officeart/2005/8/layout/orgChart1"/>
    <dgm:cxn modelId="{47155F5D-2999-46AE-A33D-88B4FF96F2F0}" type="presParOf" srcId="{D15B98EC-1FFD-4091-86E7-E27A9F2D179C}" destId="{502E131F-B804-4CC3-B7BA-733138028269}" srcOrd="1" destOrd="0" presId="urn:microsoft.com/office/officeart/2005/8/layout/orgChart1"/>
    <dgm:cxn modelId="{49DCA519-FFC8-4277-9A27-ECFC5E6D2D5C}" type="presParOf" srcId="{CD8B319C-6E38-4B8F-BB8D-8E29E23B90A6}" destId="{8F60152E-1505-449E-B641-13B578F67BE9}" srcOrd="1" destOrd="0" presId="urn:microsoft.com/office/officeart/2005/8/layout/orgChart1"/>
    <dgm:cxn modelId="{94ED5A17-D3F9-4557-84DF-62A199B27F78}" type="presParOf" srcId="{CD8B319C-6E38-4B8F-BB8D-8E29E23B90A6}" destId="{C29DADA6-31CB-4ACE-B27B-0DDB6D77F420}" srcOrd="2" destOrd="0" presId="urn:microsoft.com/office/officeart/2005/8/layout/orgChart1"/>
    <dgm:cxn modelId="{7F96B266-332D-4D01-A039-5374478F9BF8}" type="presParOf" srcId="{E773A58E-C8D7-4785-A78D-A5B4106A9E21}" destId="{6C1A979F-394A-4EA3-98EC-DB7BD8AE744C}" srcOrd="2" destOrd="0" presId="urn:microsoft.com/office/officeart/2005/8/layout/orgChart1"/>
    <dgm:cxn modelId="{CB5816B0-62DB-4676-B748-B8439B5AD215}" type="presParOf" srcId="{99671964-E448-46A9-91C9-519D51A2F1EB}" destId="{C9571A28-CBC1-4450-BCEF-71EF5626D0E4}" srcOrd="2" destOrd="0" presId="urn:microsoft.com/office/officeart/2005/8/layout/orgChart1"/>
    <dgm:cxn modelId="{4A80D3B3-65FB-4665-9082-C6127C7E8425}" type="presParOf" srcId="{99671964-E448-46A9-91C9-519D51A2F1EB}" destId="{167374C4-8FD1-4E3A-9AB1-3E2EAEFB6542}" srcOrd="3" destOrd="0" presId="urn:microsoft.com/office/officeart/2005/8/layout/orgChart1"/>
    <dgm:cxn modelId="{B227AF7B-BAD9-4982-8994-0F758DAED386}" type="presParOf" srcId="{167374C4-8FD1-4E3A-9AB1-3E2EAEFB6542}" destId="{5D7E9255-B090-48F8-B657-4AA363485371}" srcOrd="0" destOrd="0" presId="urn:microsoft.com/office/officeart/2005/8/layout/orgChart1"/>
    <dgm:cxn modelId="{86272282-7F08-4F5C-B1FA-A2717D1D3629}" type="presParOf" srcId="{5D7E9255-B090-48F8-B657-4AA363485371}" destId="{136D7258-6DC9-4F5D-BCDE-BD7821457E4F}" srcOrd="0" destOrd="0" presId="urn:microsoft.com/office/officeart/2005/8/layout/orgChart1"/>
    <dgm:cxn modelId="{192093BA-D312-480E-9F5D-A1CC8AE7FE4B}" type="presParOf" srcId="{5D7E9255-B090-48F8-B657-4AA363485371}" destId="{AAA6C9B9-C670-4577-B2CD-C2350427B1A2}" srcOrd="1" destOrd="0" presId="urn:microsoft.com/office/officeart/2005/8/layout/orgChart1"/>
    <dgm:cxn modelId="{CB7905A1-1B93-41B3-BC6F-D1E399BFD8E5}" type="presParOf" srcId="{167374C4-8FD1-4E3A-9AB1-3E2EAEFB6542}" destId="{1906A5CC-8D53-4C2C-A2A5-1B29E98A26C1}" srcOrd="1" destOrd="0" presId="urn:microsoft.com/office/officeart/2005/8/layout/orgChart1"/>
    <dgm:cxn modelId="{8D0206E5-9D4D-42AB-8288-146D87ABD5FE}" type="presParOf" srcId="{167374C4-8FD1-4E3A-9AB1-3E2EAEFB6542}" destId="{CEEE5F6E-0249-449E-A1AC-784E182D8068}" srcOrd="2" destOrd="0" presId="urn:microsoft.com/office/officeart/2005/8/layout/orgChart1"/>
    <dgm:cxn modelId="{4132211F-847F-40E0-A76F-BAD5E0CADCBC}" type="presParOf" srcId="{B0A899DA-2A7F-4FF8-823F-6C7DF536F60D}" destId="{6429DC8E-AF01-4B92-883F-3D6EF82BC8BD}" srcOrd="2" destOrd="0" presId="urn:microsoft.com/office/officeart/2005/8/layout/orgChart1"/>
    <dgm:cxn modelId="{582B98E7-499F-444A-B5AA-44F849B768E4}" type="presParOf" srcId="{D97C11E1-BC12-402C-AE5A-D78CC3A8D67A}" destId="{E28153B7-EC38-4CDB-A5BA-F16BBCC9E81F}" srcOrd="2" destOrd="0" presId="urn:microsoft.com/office/officeart/2005/8/layout/orgChart1"/>
    <dgm:cxn modelId="{A64ACCE8-04B3-44DA-879D-7AE824C00689}" type="presParOf" srcId="{D97C11E1-BC12-402C-AE5A-D78CC3A8D67A}" destId="{FDA73BCF-94D3-4807-9330-625C0BD088C3}" srcOrd="3" destOrd="0" presId="urn:microsoft.com/office/officeart/2005/8/layout/orgChart1"/>
    <dgm:cxn modelId="{DC74070F-75F3-4806-9A98-574FB2E2433D}" type="presParOf" srcId="{FDA73BCF-94D3-4807-9330-625C0BD088C3}" destId="{C8241A52-DE9E-43A5-85E2-0389961C3BE7}" srcOrd="0" destOrd="0" presId="urn:microsoft.com/office/officeart/2005/8/layout/orgChart1"/>
    <dgm:cxn modelId="{49C83AB3-B1AC-452D-B0AE-4883918B588B}" type="presParOf" srcId="{C8241A52-DE9E-43A5-85E2-0389961C3BE7}" destId="{B52EDBE9-9BA0-41C6-B010-100E0339C6C2}" srcOrd="0" destOrd="0" presId="urn:microsoft.com/office/officeart/2005/8/layout/orgChart1"/>
    <dgm:cxn modelId="{7BC3DE41-870C-4AE7-871C-7484CABCC807}" type="presParOf" srcId="{C8241A52-DE9E-43A5-85E2-0389961C3BE7}" destId="{6D28C0CE-8C91-4982-AB7E-25C4B8F04850}" srcOrd="1" destOrd="0" presId="urn:microsoft.com/office/officeart/2005/8/layout/orgChart1"/>
    <dgm:cxn modelId="{5AC62753-DC9F-4F99-B00A-19AB0A19116B}" type="presParOf" srcId="{FDA73BCF-94D3-4807-9330-625C0BD088C3}" destId="{440F0357-815E-4693-B14F-00E55DB1A40C}" srcOrd="1" destOrd="0" presId="urn:microsoft.com/office/officeart/2005/8/layout/orgChart1"/>
    <dgm:cxn modelId="{EEC4145C-33E2-47E5-889E-AA7191E07A7D}" type="presParOf" srcId="{FDA73BCF-94D3-4807-9330-625C0BD088C3}" destId="{F51CD082-4684-4D8F-822B-FC981DC52146}" srcOrd="2" destOrd="0" presId="urn:microsoft.com/office/officeart/2005/8/layout/orgChart1"/>
    <dgm:cxn modelId="{DFCBF11F-3FCC-4505-A954-98D2ACC5510E}" type="presParOf" srcId="{CEA10E02-1B55-4B03-B288-0C726F071C86}" destId="{54F6F701-2548-454E-8FD0-A68309A283B4}" srcOrd="2" destOrd="0" presId="urn:microsoft.com/office/officeart/2005/8/layout/orgChart1"/>
    <dgm:cxn modelId="{879D6AFF-74C3-4F6F-AE02-D5D772A2C7E0}" type="presParOf" srcId="{BA4EC809-9B84-4921-96C0-E0C183D8B368}" destId="{709D68DC-98A7-4844-BA22-45C5C00DC0AF}" srcOrd="2" destOrd="0" presId="urn:microsoft.com/office/officeart/2005/8/layout/orgChart1"/>
    <dgm:cxn modelId="{C8E5F81F-7CD9-418E-8B77-6275442A1154}" type="presParOf" srcId="{BA4EC809-9B84-4921-96C0-E0C183D8B368}" destId="{6879C8C7-3CAF-427F-A3CB-A3F20952A8B1}" srcOrd="3" destOrd="0" presId="urn:microsoft.com/office/officeart/2005/8/layout/orgChart1"/>
    <dgm:cxn modelId="{BB393DA8-A239-448B-BA7C-D981F9B151E8}" type="presParOf" srcId="{6879C8C7-3CAF-427F-A3CB-A3F20952A8B1}" destId="{B545C8BA-4F31-41C8-8AB6-92207516FC71}" srcOrd="0" destOrd="0" presId="urn:microsoft.com/office/officeart/2005/8/layout/orgChart1"/>
    <dgm:cxn modelId="{0DF1B5D3-91E4-4971-AC93-44594B0886A2}" type="presParOf" srcId="{B545C8BA-4F31-41C8-8AB6-92207516FC71}" destId="{4B351EFB-8380-4B65-82F9-B4A86939D1D5}" srcOrd="0" destOrd="0" presId="urn:microsoft.com/office/officeart/2005/8/layout/orgChart1"/>
    <dgm:cxn modelId="{F6F71B8C-A62E-4EB0-A773-7C52291B3EBC}" type="presParOf" srcId="{B545C8BA-4F31-41C8-8AB6-92207516FC71}" destId="{5127E077-59AB-4C9F-AE0E-E7772CB5D199}" srcOrd="1" destOrd="0" presId="urn:microsoft.com/office/officeart/2005/8/layout/orgChart1"/>
    <dgm:cxn modelId="{AF9FC60C-3A85-4AC2-85AC-BF52EF42C08C}" type="presParOf" srcId="{6879C8C7-3CAF-427F-A3CB-A3F20952A8B1}" destId="{3F4CD347-034C-4DE1-A496-7FF800F16136}" srcOrd="1" destOrd="0" presId="urn:microsoft.com/office/officeart/2005/8/layout/orgChart1"/>
    <dgm:cxn modelId="{E3D2A3CF-460C-4007-94E0-C8C498B964D1}" type="presParOf" srcId="{6879C8C7-3CAF-427F-A3CB-A3F20952A8B1}" destId="{BAD33DD8-73B1-4F33-99D3-32D258AC50B5}" srcOrd="2" destOrd="0" presId="urn:microsoft.com/office/officeart/2005/8/layout/orgChart1"/>
    <dgm:cxn modelId="{4E7039C0-FF74-4C79-9421-8F42186C19F9}" type="presParOf" srcId="{BA4EC809-9B84-4921-96C0-E0C183D8B368}" destId="{D7C53F58-44A8-4B66-A380-B38700D4D0F9}" srcOrd="4" destOrd="0" presId="urn:microsoft.com/office/officeart/2005/8/layout/orgChart1"/>
    <dgm:cxn modelId="{254598B0-C6BD-4896-9724-846035F81120}" type="presParOf" srcId="{BA4EC809-9B84-4921-96C0-E0C183D8B368}" destId="{F5C074D2-A1BE-4812-8C05-7D3A1D521466}" srcOrd="5" destOrd="0" presId="urn:microsoft.com/office/officeart/2005/8/layout/orgChart1"/>
    <dgm:cxn modelId="{15B7E749-EACD-4310-B2A9-AE6031C4D5AA}" type="presParOf" srcId="{F5C074D2-A1BE-4812-8C05-7D3A1D521466}" destId="{FAF054C2-3B76-48F8-AD82-16784EFCDBDB}" srcOrd="0" destOrd="0" presId="urn:microsoft.com/office/officeart/2005/8/layout/orgChart1"/>
    <dgm:cxn modelId="{1BC7D08D-94B8-4886-8359-CC5C436BD848}" type="presParOf" srcId="{FAF054C2-3B76-48F8-AD82-16784EFCDBDB}" destId="{F4C61745-DED6-4246-BB02-26CD7259D157}" srcOrd="0" destOrd="0" presId="urn:microsoft.com/office/officeart/2005/8/layout/orgChart1"/>
    <dgm:cxn modelId="{469B13D6-440A-4818-8EE5-CC1731ACD83D}" type="presParOf" srcId="{FAF054C2-3B76-48F8-AD82-16784EFCDBDB}" destId="{7B48B7AD-E5C9-4991-AB4C-64EA38884A5E}" srcOrd="1" destOrd="0" presId="urn:microsoft.com/office/officeart/2005/8/layout/orgChart1"/>
    <dgm:cxn modelId="{3A1535E9-4C20-4004-9AB8-48A10C8923FB}" type="presParOf" srcId="{F5C074D2-A1BE-4812-8C05-7D3A1D521466}" destId="{8D029FE0-A34C-4874-BB2A-FF8CCCD84144}" srcOrd="1" destOrd="0" presId="urn:microsoft.com/office/officeart/2005/8/layout/orgChart1"/>
    <dgm:cxn modelId="{69A86514-79AD-46B7-B782-EA09AA24EC18}" type="presParOf" srcId="{F5C074D2-A1BE-4812-8C05-7D3A1D521466}" destId="{65F16DC1-CDDF-4EEA-A81B-8F7156588E88}" srcOrd="2" destOrd="0" presId="urn:microsoft.com/office/officeart/2005/8/layout/orgChart1"/>
    <dgm:cxn modelId="{BDA5F52D-A1D3-48AC-A022-D9973096DF9B}" type="presParOf" srcId="{B5A230D3-B7D8-48C8-ABFF-F8ED14B2704E}" destId="{5D50F3FF-1FB0-496E-A116-B2AB30648D3E}" srcOrd="2" destOrd="0" presId="urn:microsoft.com/office/officeart/2005/8/layout/orgChart1"/>
    <dgm:cxn modelId="{F88DF401-9DA0-45EC-8E78-3B7E4C8C60F9}" type="presParOf" srcId="{9EC0A110-6283-4FCC-B7F3-11AEBE3E7CAF}" destId="{3097E8BA-8BAC-4B04-86E0-8732B0D9B694}" srcOrd="2" destOrd="0" presId="urn:microsoft.com/office/officeart/2005/8/layout/orgChart1"/>
    <dgm:cxn modelId="{BC55669E-6156-4C9A-9703-D8E62C7F40FE}" type="presParOf" srcId="{1D13EAA3-24F3-4817-948B-13B5DD2A9C00}" destId="{6F8DC592-3B0B-4498-9EA0-8C6C4B391C9D}" srcOrd="2" destOrd="0" presId="urn:microsoft.com/office/officeart/2005/8/layout/orgChart1"/>
    <dgm:cxn modelId="{17CDFB4C-1DCB-4F52-AAD1-16CEBCAF20BE}" type="presParOf" srcId="{1D13EAA3-24F3-4817-948B-13B5DD2A9C00}" destId="{7508D3D2-032F-45DF-B63F-B80B51AB3191}" srcOrd="3" destOrd="0" presId="urn:microsoft.com/office/officeart/2005/8/layout/orgChart1"/>
    <dgm:cxn modelId="{8BDE0F2C-0566-4B44-B3DA-8FD1804A4CE2}" type="presParOf" srcId="{7508D3D2-032F-45DF-B63F-B80B51AB3191}" destId="{66D8A0FA-ACD1-4D64-9E65-ABE0B18DA458}" srcOrd="0" destOrd="0" presId="urn:microsoft.com/office/officeart/2005/8/layout/orgChart1"/>
    <dgm:cxn modelId="{55E93343-C0A2-4199-BDCE-18643525E6F2}" type="presParOf" srcId="{66D8A0FA-ACD1-4D64-9E65-ABE0B18DA458}" destId="{333AC122-61EA-4A0D-B401-A992B199418F}" srcOrd="0" destOrd="0" presId="urn:microsoft.com/office/officeart/2005/8/layout/orgChart1"/>
    <dgm:cxn modelId="{73A034B8-753D-4B96-A30C-238FF570FA85}" type="presParOf" srcId="{66D8A0FA-ACD1-4D64-9E65-ABE0B18DA458}" destId="{E0B52D2E-92FB-402C-BE72-A4BBFFF75CE8}" srcOrd="1" destOrd="0" presId="urn:microsoft.com/office/officeart/2005/8/layout/orgChart1"/>
    <dgm:cxn modelId="{9FE4E141-847F-491B-B4E0-C6EFA71A8140}" type="presParOf" srcId="{7508D3D2-032F-45DF-B63F-B80B51AB3191}" destId="{913233BC-9BC5-4CB9-8EEE-30E8B8784537}" srcOrd="1" destOrd="0" presId="urn:microsoft.com/office/officeart/2005/8/layout/orgChart1"/>
    <dgm:cxn modelId="{D6C43C60-A474-4C09-B26F-9AC03A000436}" type="presParOf" srcId="{7508D3D2-032F-45DF-B63F-B80B51AB3191}" destId="{D6A28F61-C019-4C3B-9D7A-94BA0D97E334}" srcOrd="2" destOrd="0" presId="urn:microsoft.com/office/officeart/2005/8/layout/orgChart1"/>
    <dgm:cxn modelId="{D1F63EBD-3313-4C3C-8BD1-76E07466F7A2}" type="presParOf" srcId="{1D13EAA3-24F3-4817-948B-13B5DD2A9C00}" destId="{462F0FD2-5FDE-40AB-863C-A37768CB5382}" srcOrd="4" destOrd="0" presId="urn:microsoft.com/office/officeart/2005/8/layout/orgChart1"/>
    <dgm:cxn modelId="{12891524-9AF7-4C39-A296-03ECDA79FE73}" type="presParOf" srcId="{1D13EAA3-24F3-4817-948B-13B5DD2A9C00}" destId="{BFCD98AB-6895-4EF1-9598-240CF3E3D151}" srcOrd="5" destOrd="0" presId="urn:microsoft.com/office/officeart/2005/8/layout/orgChart1"/>
    <dgm:cxn modelId="{68CFF5C7-FCED-4FFA-A070-403976B5F299}" type="presParOf" srcId="{BFCD98AB-6895-4EF1-9598-240CF3E3D151}" destId="{E8DA5DB3-C04D-4097-88C2-C7A7AFFA165A}" srcOrd="0" destOrd="0" presId="urn:microsoft.com/office/officeart/2005/8/layout/orgChart1"/>
    <dgm:cxn modelId="{0EDB2524-0319-4AB5-AFE3-D7ABCE329EBF}" type="presParOf" srcId="{E8DA5DB3-C04D-4097-88C2-C7A7AFFA165A}" destId="{7D597C0F-13FE-4A25-A102-7F05E41BFEFD}" srcOrd="0" destOrd="0" presId="urn:microsoft.com/office/officeart/2005/8/layout/orgChart1"/>
    <dgm:cxn modelId="{962E6843-4B19-4AC1-8BF0-C4AD84C395B8}" type="presParOf" srcId="{E8DA5DB3-C04D-4097-88C2-C7A7AFFA165A}" destId="{0FBB5EED-24FE-4B5D-AF50-6AD2002E4110}" srcOrd="1" destOrd="0" presId="urn:microsoft.com/office/officeart/2005/8/layout/orgChart1"/>
    <dgm:cxn modelId="{3711EBE7-92A7-4AB3-ACFC-AB42D304A5BB}" type="presParOf" srcId="{BFCD98AB-6895-4EF1-9598-240CF3E3D151}" destId="{AC96D664-6663-42A8-BB83-6C2E271A15ED}" srcOrd="1" destOrd="0" presId="urn:microsoft.com/office/officeart/2005/8/layout/orgChart1"/>
    <dgm:cxn modelId="{D998D02E-B702-43B8-97D4-63B0887A303A}" type="presParOf" srcId="{BFCD98AB-6895-4EF1-9598-240CF3E3D151}" destId="{58B44C77-49A4-46B1-9D6D-FE17C9ACA402}" srcOrd="2" destOrd="0" presId="urn:microsoft.com/office/officeart/2005/8/layout/orgChart1"/>
    <dgm:cxn modelId="{F2A47CFD-68DA-4E6A-A1D1-7B832BC6E0D2}" type="presParOf" srcId="{1D13EAA3-24F3-4817-948B-13B5DD2A9C00}" destId="{368A7BCB-93E6-446B-9A14-68AA43139A96}" srcOrd="6" destOrd="0" presId="urn:microsoft.com/office/officeart/2005/8/layout/orgChart1"/>
    <dgm:cxn modelId="{FAC13526-95C1-4056-BCB4-3C330DAFDB29}" type="presParOf" srcId="{1D13EAA3-24F3-4817-948B-13B5DD2A9C00}" destId="{9515A8C0-F852-4D05-B069-4CC558B13A2C}" srcOrd="7" destOrd="0" presId="urn:microsoft.com/office/officeart/2005/8/layout/orgChart1"/>
    <dgm:cxn modelId="{D4AB2F52-E4D1-49EF-AF31-49A870995DB3}" type="presParOf" srcId="{9515A8C0-F852-4D05-B069-4CC558B13A2C}" destId="{917DFA35-C3FA-4704-8FED-F3979B9BF769}" srcOrd="0" destOrd="0" presId="urn:microsoft.com/office/officeart/2005/8/layout/orgChart1"/>
    <dgm:cxn modelId="{2D686CA6-CFDE-46B4-83F5-32ECDCCE9700}" type="presParOf" srcId="{917DFA35-C3FA-4704-8FED-F3979B9BF769}" destId="{75C74BF1-5183-4AE9-96D8-0723C84C492E}" srcOrd="0" destOrd="0" presId="urn:microsoft.com/office/officeart/2005/8/layout/orgChart1"/>
    <dgm:cxn modelId="{77D98D6D-408F-45C9-918B-D7EFAF8D1DC6}" type="presParOf" srcId="{917DFA35-C3FA-4704-8FED-F3979B9BF769}" destId="{11850BF8-FDEE-48C2-A89D-3352EFFE4A2A}" srcOrd="1" destOrd="0" presId="urn:microsoft.com/office/officeart/2005/8/layout/orgChart1"/>
    <dgm:cxn modelId="{841100AB-364D-46E0-80D5-B025ED9A656E}" type="presParOf" srcId="{9515A8C0-F852-4D05-B069-4CC558B13A2C}" destId="{5BE53A0A-DAA3-4795-A001-F7C76248649B}" srcOrd="1" destOrd="0" presId="urn:microsoft.com/office/officeart/2005/8/layout/orgChart1"/>
    <dgm:cxn modelId="{1826DA46-9D70-4606-83E6-23DC1146F886}" type="presParOf" srcId="{9515A8C0-F852-4D05-B069-4CC558B13A2C}" destId="{EB51C6B7-8861-435E-892E-93829B7DF28E}" srcOrd="2" destOrd="0" presId="urn:microsoft.com/office/officeart/2005/8/layout/orgChart1"/>
    <dgm:cxn modelId="{F35EC0B6-6036-432C-A14F-E156088A0F48}" type="presParOf" srcId="{6C088D14-91F9-48E6-A22E-DAC6B0626733}" destId="{45A2CD3B-3CDE-4AB8-86EA-602A34DD7E7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876083-1ED8-40D8-90EC-E9D8F2AC6992}" type="doc">
      <dgm:prSet loTypeId="urn:microsoft.com/office/officeart/2005/8/layout/orgChart1" loCatId="hierarchy" qsTypeId="urn:microsoft.com/office/officeart/2005/8/quickstyle/simple1" qsCatId="simple" csTypeId="urn:microsoft.com/office/officeart/2005/8/colors/accent1_2" csCatId="accent1"/>
      <dgm:spPr/>
    </dgm:pt>
    <dgm:pt modelId="{CCBED288-C28A-4690-B8FB-D2AB1681557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MO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Mo</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dular</a:t>
          </a:r>
          <a:r>
            <a:rPr kumimoji="0" lang="zh-CN" altLang="en-US" b="0" i="0" u="none" strike="noStrike" cap="none" normalizeH="0" baseline="0" smtClean="0">
              <a:ln>
                <a:noFill/>
              </a:ln>
              <a:solidFill>
                <a:schemeClr val="tx1"/>
              </a:solidFill>
              <a:effectLst/>
              <a:latin typeface="宋体" pitchFamily="2" charset="-122"/>
              <a:ea typeface="宋体" pitchFamily="2" charset="-122"/>
              <a:cs typeface="宋体" pitchFamily="2" charset="-122"/>
            </a:rPr>
            <a:t>跳接</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772C97EE-1DBC-4A82-B4F4-4D7BB0ED076D}" type="parTrans" cxnId="{6253B40B-1BC5-4933-B002-7979B7C76406}">
      <dgm:prSet/>
      <dgm:spPr/>
    </dgm:pt>
    <dgm:pt modelId="{191426DD-3CDC-45C2-BDAC-5218A2A563DC}" type="sibTrans" cxnId="{6253B40B-1BC5-4933-B002-7979B7C76406}">
      <dgm:prSet/>
      <dgm:spPr/>
    </dgm:pt>
    <dgm:pt modelId="{86D3953E-C0CB-4FD5-A994-779530E5B55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U</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U</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nshielded</a:t>
          </a:r>
          <a:r>
            <a:rPr kumimoji="0" lang="zh-CN" altLang="en-US"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非屏蔽</a:t>
          </a:r>
          <a:endPar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967229DD-28B3-458A-B99F-FAD3D2C2E80E}" type="parTrans" cxnId="{AC455556-0398-47FD-A89B-C63F2BA83347}">
      <dgm:prSet/>
      <dgm:spPr/>
    </dgm:pt>
    <dgm:pt modelId="{51CF73B1-E2E5-4C0B-8AEA-250F95705FB8}" type="sibTrans" cxnId="{AC455556-0398-47FD-A89B-C63F2BA83347}">
      <dgm:prSet/>
      <dgm:spPr/>
    </dgm:pt>
    <dgm:pt modelId="{46B39B34-CF38-4DF8-8A3F-8A7E7BB836A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45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RJ</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45</a:t>
          </a:r>
          <a:endPar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ABA22D6B-281D-4991-AA01-9486EBE35C67}" type="parTrans" cxnId="{D3AE0689-7E1E-4D6A-B957-D66E7C3D6EC2}">
      <dgm:prSet/>
      <dgm:spPr/>
    </dgm:pt>
    <dgm:pt modelId="{A8AF3715-869D-4BDE-AB1E-E4B02CA7D7E9}" type="sibTrans" cxnId="{D3AE0689-7E1E-4D6A-B957-D66E7C3D6EC2}">
      <dgm:prSet/>
      <dgm:spPr/>
    </dgm:pt>
    <dgm:pt modelId="{0868B231-2EA8-4CA0-A92E-9458EEF28B7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Cat5</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E</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超五类</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2069BDE1-F0C2-4EAF-940D-EAE8594401F6}" type="parTrans" cxnId="{FADA8DD2-FD60-45D9-A10F-3CA1C8F22C7B}">
      <dgm:prSet/>
      <dgm:spPr/>
    </dgm:pt>
    <dgm:pt modelId="{C4998920-DF68-4D99-9AA2-E767F1F5CB87}" type="sibTrans" cxnId="{FADA8DD2-FD60-45D9-A10F-3CA1C8F22C7B}">
      <dgm:prSet/>
      <dgm:spPr/>
    </dgm:pt>
    <dgm:pt modelId="{1E50CE90-6829-45FA-9347-A995005B351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WH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Wh</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ite </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白色</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6E43CB63-7298-4426-8096-8C629881E827}" type="parTrans" cxnId="{BE1180D7-332A-4D1E-A01C-4BD3437D2643}">
      <dgm:prSet/>
      <dgm:spPr/>
    </dgm:pt>
    <dgm:pt modelId="{DFAA81BC-D27C-4D10-9BEE-CE20B4A8D819}" type="sibTrans" cxnId="{BE1180D7-332A-4D1E-A01C-4BD3437D2643}">
      <dgm:prSet/>
      <dgm:spPr/>
    </dgm:pt>
    <dgm:pt modelId="{FD375822-0955-4C1D-8E97-AE29732DFC4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1</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 series1</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系列</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22953ACC-E098-46CE-815F-7BFA496A42BC}" type="parTrans" cxnId="{2BF4C456-2AB9-43E1-AB98-5EBC61F9138D}">
      <dgm:prSet/>
      <dgm:spPr/>
    </dgm:pt>
    <dgm:pt modelId="{F9B90B25-5E64-467D-A5CE-BE97E1D78463}" type="sibTrans" cxnId="{2BF4C456-2AB9-43E1-AB98-5EBC61F9138D}">
      <dgm:prSet/>
      <dgm:spPr/>
    </dgm:pt>
    <dgm:pt modelId="{1D7A5018-C6B5-4A0A-A712-F9FAF0D07E7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Arial" pitchFamily="34" charset="0"/>
              <a:ea typeface="宋体" pitchFamily="2" charset="-122"/>
              <a:cs typeface="宋体" pitchFamily="2" charset="-122"/>
            </a:rPr>
            <a:t>2</a:t>
          </a:r>
          <a:r>
            <a:rPr kumimoji="0" lang="en-US" altLang="zh-CN" b="0" i="0" u="none" strike="noStrike" cap="none" normalizeH="0" baseline="0" smtClean="0">
              <a:ln>
                <a:noFill/>
              </a:ln>
              <a:solidFill>
                <a:srgbClr val="000000"/>
              </a:solidFill>
              <a:effectLst/>
              <a:latin typeface="Arial" pitchFamily="34" charset="0"/>
              <a:ea typeface="宋体" pitchFamily="2" charset="-122"/>
              <a:cs typeface="宋体" pitchFamily="2" charset="-122"/>
            </a:rPr>
            <a:t> series2</a:t>
          </a:r>
          <a:r>
            <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rPr>
            <a:t>系列</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BC1A2ED2-BBFF-4CF6-A065-AB84048BE39C}" type="parTrans" cxnId="{58FE35AC-35C8-449B-89B3-B08932D6465D}">
      <dgm:prSet/>
      <dgm:spPr/>
    </dgm:pt>
    <dgm:pt modelId="{F455718B-D1A4-4495-854A-D0CAAAD60F4E}" type="sibTrans" cxnId="{58FE35AC-35C8-449B-89B3-B08932D6465D}">
      <dgm:prSet/>
      <dgm:spPr/>
    </dgm:pt>
    <dgm:pt modelId="{4451C234-730D-47E2-BB75-BB6A9D139D3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rPr>
            <a:t>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Arial" pitchFamily="34" charset="0"/>
              <a:ea typeface="宋体" pitchFamily="2" charset="-122"/>
              <a:cs typeface="宋体" pitchFamily="2" charset="-122"/>
            </a:rPr>
            <a:t>3</a:t>
          </a:r>
          <a:r>
            <a:rPr kumimoji="0" lang="en-US" altLang="zh-CN" b="0" i="0" u="none" strike="noStrike" cap="none" normalizeH="0" baseline="0" smtClean="0">
              <a:ln>
                <a:noFill/>
              </a:ln>
              <a:solidFill>
                <a:srgbClr val="000000"/>
              </a:solidFill>
              <a:effectLst/>
              <a:latin typeface="Arial" pitchFamily="34" charset="0"/>
              <a:ea typeface="宋体" pitchFamily="2" charset="-122"/>
              <a:cs typeface="宋体" pitchFamily="2" charset="-122"/>
            </a:rPr>
            <a:t> series3</a:t>
          </a:r>
          <a:r>
            <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rPr>
            <a:t>系列</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9124B91E-63D1-4D37-AFFE-B0B4DCD23CF4}" type="parTrans" cxnId="{0B271E40-E108-4B05-A68A-463670F26EF8}">
      <dgm:prSet/>
      <dgm:spPr/>
    </dgm:pt>
    <dgm:pt modelId="{6A3B1D49-B21D-4999-8C98-6932E3B279C2}" type="sibTrans" cxnId="{0B271E40-E108-4B05-A68A-463670F26EF8}">
      <dgm:prSet/>
      <dgm:spPr/>
    </dgm:pt>
    <dgm:pt modelId="{6409AA3F-2C73-4158-B832-AAADDE9A802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JY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J</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iao</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Y</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i</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教仪专用</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E86D302C-B35B-4411-9516-C353563F37AE}" type="parTrans" cxnId="{0B14CD91-2A87-41A9-9B0B-2C415AB08BE5}">
      <dgm:prSet/>
      <dgm:spPr/>
    </dgm:pt>
    <dgm:pt modelId="{57B453EF-84D3-41BF-B903-6C74CBFC380D}" type="sibTrans" cxnId="{0B14CD91-2A87-41A9-9B0B-2C415AB08BE5}">
      <dgm:prSet/>
      <dgm:spPr/>
    </dgm:pt>
    <dgm:pt modelId="{9D15F439-D323-497D-A97D-B2D52FCBB7E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D</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（信息模块盒）</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D</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esktop</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 </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桌面型</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A13BF76D-D4A6-4884-A70E-24ABBBBEA02B}" type="parTrans" cxnId="{B5C5E0B6-989C-4CE3-B6E5-B71B5D5BC9CC}">
      <dgm:prSet/>
      <dgm:spPr/>
    </dgm:pt>
    <dgm:pt modelId="{0A9EAE41-45F7-45CD-8B28-7D3B7369579E}" type="sibTrans" cxnId="{B5C5E0B6-989C-4CE3-B6E5-B71B5D5BC9CC}">
      <dgm:prSet/>
      <dgm:spPr/>
    </dgm:pt>
    <dgm:pt modelId="{B3A469FA-908B-40AB-BBDC-8C7573B9EE1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rPr>
            <a: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rPr>
            <a:t>1port 1</a:t>
          </a:r>
          <a:r>
            <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rPr>
            <a:t>口</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9D43A93E-B667-4F1C-AA3E-99DEFFDC2F1C}" type="parTrans" cxnId="{D68C492B-6A8D-45D3-A66C-AE1B5EE59716}">
      <dgm:prSet/>
      <dgm:spPr/>
    </dgm:pt>
    <dgm:pt modelId="{DB260503-5BE3-4886-B23E-E8FC3DEFAC18}" type="sibTrans" cxnId="{D68C492B-6A8D-45D3-A66C-AE1B5EE59716}">
      <dgm:prSet/>
      <dgm:spPr/>
    </dgm:pt>
    <dgm:pt modelId="{09EB5A62-0E40-46C6-9437-6224E6374CD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rPr>
            <a:t>2port 2</a:t>
          </a:r>
          <a:r>
            <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rPr>
            <a:t>口</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6FF22556-4274-45BA-8435-1BE1F1C96D4D}" type="parTrans" cxnId="{DED87510-159A-4695-A256-36553E8DF2AA}">
      <dgm:prSet/>
      <dgm:spPr/>
    </dgm:pt>
    <dgm:pt modelId="{C3E7603A-BF0A-4C47-8A06-4946ACAEE304}" type="sibTrans" cxnId="{DED87510-159A-4695-A256-36553E8DF2AA}">
      <dgm:prSet/>
      <dgm:spPr/>
    </dgm:pt>
    <dgm:pt modelId="{AC713DBF-6AD2-4352-AD3A-2A556B164F7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Cat</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6</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六类</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B8A30485-8745-44CD-8681-DFAA6BEA8EC4}" type="parTrans" cxnId="{FC25EFD2-0844-4998-A005-D7424DE8A1B9}">
      <dgm:prSet/>
      <dgm:spPr/>
    </dgm:pt>
    <dgm:pt modelId="{0AA0AD8C-9206-4AB9-9539-C0E0854EF258}" type="sibTrans" cxnId="{FC25EFD2-0844-4998-A005-D7424DE8A1B9}">
      <dgm:prSet/>
      <dgm:spPr/>
    </dgm:pt>
    <dgm:pt modelId="{7896DC6B-F6C1-4C74-8E96-5A4042E2F23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S</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hielded</a:t>
          </a:r>
          <a:r>
            <a:rPr kumimoji="0" lang="zh-CN" altLang="en-US" b="0" i="0" u="none" strike="noStrike" cap="none" normalizeH="0" baseline="0" smtClean="0">
              <a:ln>
                <a:noFill/>
              </a:ln>
              <a:solidFill>
                <a:schemeClr val="tx1"/>
              </a:solidFill>
              <a:effectLst/>
              <a:latin typeface="宋体" pitchFamily="2" charset="-122"/>
              <a:ea typeface="宋体" pitchFamily="2" charset="-122"/>
              <a:cs typeface="宋体" pitchFamily="2" charset="-122"/>
            </a:rPr>
            <a:t>屏蔽</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262DDF3C-D7B6-49D5-8276-AF50CF88A411}" type="parTrans" cxnId="{1DFDE270-658D-4F00-9FDE-2309C9F67E62}">
      <dgm:prSet/>
      <dgm:spPr/>
    </dgm:pt>
    <dgm:pt modelId="{E42F5A08-8A4B-4CCD-BE29-F0E51255E268}" type="sibTrans" cxnId="{1DFDE270-658D-4F00-9FDE-2309C9F67E62}">
      <dgm:prSet/>
      <dgm:spPr/>
    </dgm:pt>
    <dgm:pt modelId="{AEE400B8-5C56-4AC0-B733-ADCE3EBAB06D}" type="pres">
      <dgm:prSet presAssocID="{C5876083-1ED8-40D8-90EC-E9D8F2AC6992}" presName="hierChild1" presStyleCnt="0">
        <dgm:presLayoutVars>
          <dgm:orgChart val="1"/>
          <dgm:chPref val="1"/>
          <dgm:dir/>
          <dgm:animOne val="branch"/>
          <dgm:animLvl val="lvl"/>
          <dgm:resizeHandles/>
        </dgm:presLayoutVars>
      </dgm:prSet>
      <dgm:spPr/>
    </dgm:pt>
    <dgm:pt modelId="{3632750B-1D9F-4D7B-9197-ACB504E6EFC8}" type="pres">
      <dgm:prSet presAssocID="{CCBED288-C28A-4690-B8FB-D2AB16815574}" presName="hierRoot1" presStyleCnt="0">
        <dgm:presLayoutVars>
          <dgm:hierBranch/>
        </dgm:presLayoutVars>
      </dgm:prSet>
      <dgm:spPr/>
    </dgm:pt>
    <dgm:pt modelId="{7C3D338B-97C2-4A89-90D2-649437D37B4E}" type="pres">
      <dgm:prSet presAssocID="{CCBED288-C28A-4690-B8FB-D2AB16815574}" presName="rootComposite1" presStyleCnt="0"/>
      <dgm:spPr/>
    </dgm:pt>
    <dgm:pt modelId="{51D5A4E9-E0F2-415A-9A58-85094D6E715A}" type="pres">
      <dgm:prSet presAssocID="{CCBED288-C28A-4690-B8FB-D2AB16815574}" presName="rootText1" presStyleLbl="node0" presStyleIdx="0" presStyleCnt="1">
        <dgm:presLayoutVars>
          <dgm:chPref val="3"/>
        </dgm:presLayoutVars>
      </dgm:prSet>
      <dgm:spPr/>
    </dgm:pt>
    <dgm:pt modelId="{64D611FB-231F-4A21-B609-A27B83CC6D50}" type="pres">
      <dgm:prSet presAssocID="{CCBED288-C28A-4690-B8FB-D2AB16815574}" presName="rootConnector1" presStyleLbl="node1" presStyleIdx="0" presStyleCnt="0"/>
      <dgm:spPr/>
    </dgm:pt>
    <dgm:pt modelId="{46AD59D9-3D4E-454D-B930-661FB1034D80}" type="pres">
      <dgm:prSet presAssocID="{CCBED288-C28A-4690-B8FB-D2AB16815574}" presName="hierChild2" presStyleCnt="0"/>
      <dgm:spPr/>
    </dgm:pt>
    <dgm:pt modelId="{C68D537B-AED0-48CA-8444-D3A921B6264F}" type="pres">
      <dgm:prSet presAssocID="{967229DD-28B3-458A-B99F-FAD3D2C2E80E}" presName="Name35" presStyleLbl="parChTrans1D2" presStyleIdx="0" presStyleCnt="2"/>
      <dgm:spPr/>
    </dgm:pt>
    <dgm:pt modelId="{DEED7AA4-E4B8-4371-9086-14535FC7000E}" type="pres">
      <dgm:prSet presAssocID="{86D3953E-C0CB-4FD5-A994-779530E5B550}" presName="hierRoot2" presStyleCnt="0">
        <dgm:presLayoutVars>
          <dgm:hierBranch/>
        </dgm:presLayoutVars>
      </dgm:prSet>
      <dgm:spPr/>
    </dgm:pt>
    <dgm:pt modelId="{ACAC324A-2508-45CE-9075-BC57C73B0B8A}" type="pres">
      <dgm:prSet presAssocID="{86D3953E-C0CB-4FD5-A994-779530E5B550}" presName="rootComposite" presStyleCnt="0"/>
      <dgm:spPr/>
    </dgm:pt>
    <dgm:pt modelId="{EA957D90-9CE3-4F87-A7DE-66AB20C05AAE}" type="pres">
      <dgm:prSet presAssocID="{86D3953E-C0CB-4FD5-A994-779530E5B550}" presName="rootText" presStyleLbl="node2" presStyleIdx="0" presStyleCnt="2">
        <dgm:presLayoutVars>
          <dgm:chPref val="3"/>
        </dgm:presLayoutVars>
      </dgm:prSet>
      <dgm:spPr/>
    </dgm:pt>
    <dgm:pt modelId="{853C6427-9D77-4A06-B659-2F69DDCB8E85}" type="pres">
      <dgm:prSet presAssocID="{86D3953E-C0CB-4FD5-A994-779530E5B550}" presName="rootConnector" presStyleLbl="node2" presStyleIdx="0" presStyleCnt="2"/>
      <dgm:spPr/>
    </dgm:pt>
    <dgm:pt modelId="{FEE45F78-09D6-403B-A2D9-136BB27797EB}" type="pres">
      <dgm:prSet presAssocID="{86D3953E-C0CB-4FD5-A994-779530E5B550}" presName="hierChild4" presStyleCnt="0"/>
      <dgm:spPr/>
    </dgm:pt>
    <dgm:pt modelId="{1FE2FC46-C71F-4DBA-A295-D1186F6E2B34}" type="pres">
      <dgm:prSet presAssocID="{ABA22D6B-281D-4991-AA01-9486EBE35C67}" presName="Name35" presStyleLbl="parChTrans1D3" presStyleIdx="0" presStyleCnt="1"/>
      <dgm:spPr/>
    </dgm:pt>
    <dgm:pt modelId="{CE0F41AC-7307-4C02-9B29-1A0839C2244D}" type="pres">
      <dgm:prSet presAssocID="{46B39B34-CF38-4DF8-8A3F-8A7E7BB836A3}" presName="hierRoot2" presStyleCnt="0">
        <dgm:presLayoutVars>
          <dgm:hierBranch/>
        </dgm:presLayoutVars>
      </dgm:prSet>
      <dgm:spPr/>
    </dgm:pt>
    <dgm:pt modelId="{302DD1D9-B0C6-454D-B491-CA1532BF54C0}" type="pres">
      <dgm:prSet presAssocID="{46B39B34-CF38-4DF8-8A3F-8A7E7BB836A3}" presName="rootComposite" presStyleCnt="0"/>
      <dgm:spPr/>
    </dgm:pt>
    <dgm:pt modelId="{993384E0-3866-49D7-9961-A33413AC9D8B}" type="pres">
      <dgm:prSet presAssocID="{46B39B34-CF38-4DF8-8A3F-8A7E7BB836A3}" presName="rootText" presStyleLbl="node3" presStyleIdx="0" presStyleCnt="1">
        <dgm:presLayoutVars>
          <dgm:chPref val="3"/>
        </dgm:presLayoutVars>
      </dgm:prSet>
      <dgm:spPr/>
    </dgm:pt>
    <dgm:pt modelId="{CF0A90DA-EE4B-476A-9BC3-617647C6D907}" type="pres">
      <dgm:prSet presAssocID="{46B39B34-CF38-4DF8-8A3F-8A7E7BB836A3}" presName="rootConnector" presStyleLbl="node3" presStyleIdx="0" presStyleCnt="1"/>
      <dgm:spPr/>
    </dgm:pt>
    <dgm:pt modelId="{73C3589E-FC99-4156-9718-32E0AB4D2E09}" type="pres">
      <dgm:prSet presAssocID="{46B39B34-CF38-4DF8-8A3F-8A7E7BB836A3}" presName="hierChild4" presStyleCnt="0"/>
      <dgm:spPr/>
    </dgm:pt>
    <dgm:pt modelId="{02BC60FB-53C5-4FAD-BFEF-C26BF982B627}" type="pres">
      <dgm:prSet presAssocID="{2069BDE1-F0C2-4EAF-940D-EAE8594401F6}" presName="Name35" presStyleLbl="parChTrans1D4" presStyleIdx="0" presStyleCnt="10"/>
      <dgm:spPr/>
    </dgm:pt>
    <dgm:pt modelId="{280557C7-7317-4A63-A23D-C8D9FB066541}" type="pres">
      <dgm:prSet presAssocID="{0868B231-2EA8-4CA0-A92E-9458EEF28B7D}" presName="hierRoot2" presStyleCnt="0">
        <dgm:presLayoutVars>
          <dgm:hierBranch val="r"/>
        </dgm:presLayoutVars>
      </dgm:prSet>
      <dgm:spPr/>
    </dgm:pt>
    <dgm:pt modelId="{36250895-96B3-48A8-8366-5AC579EB9D9A}" type="pres">
      <dgm:prSet presAssocID="{0868B231-2EA8-4CA0-A92E-9458EEF28B7D}" presName="rootComposite" presStyleCnt="0"/>
      <dgm:spPr/>
    </dgm:pt>
    <dgm:pt modelId="{95210700-9F32-4EA1-80D2-4AB345D21F1E}" type="pres">
      <dgm:prSet presAssocID="{0868B231-2EA8-4CA0-A92E-9458EEF28B7D}" presName="rootText" presStyleLbl="node4" presStyleIdx="0" presStyleCnt="10">
        <dgm:presLayoutVars>
          <dgm:chPref val="3"/>
        </dgm:presLayoutVars>
      </dgm:prSet>
      <dgm:spPr/>
    </dgm:pt>
    <dgm:pt modelId="{19330D3B-B9E1-4C5A-9C2B-0086453887A6}" type="pres">
      <dgm:prSet presAssocID="{0868B231-2EA8-4CA0-A92E-9458EEF28B7D}" presName="rootConnector" presStyleLbl="node4" presStyleIdx="0" presStyleCnt="10"/>
      <dgm:spPr/>
    </dgm:pt>
    <dgm:pt modelId="{045B28A6-88AA-4E37-9564-E3285C8F19EC}" type="pres">
      <dgm:prSet presAssocID="{0868B231-2EA8-4CA0-A92E-9458EEF28B7D}" presName="hierChild4" presStyleCnt="0"/>
      <dgm:spPr/>
    </dgm:pt>
    <dgm:pt modelId="{43840F4C-DB6D-4845-A6BA-34493CE09775}" type="pres">
      <dgm:prSet presAssocID="{6E43CB63-7298-4426-8096-8C629881E827}" presName="Name50" presStyleLbl="parChTrans1D4" presStyleIdx="1" presStyleCnt="10"/>
      <dgm:spPr/>
    </dgm:pt>
    <dgm:pt modelId="{17B2535E-7FDD-482C-88D3-4001E48CC700}" type="pres">
      <dgm:prSet presAssocID="{1E50CE90-6829-45FA-9347-A995005B3516}" presName="hierRoot2" presStyleCnt="0">
        <dgm:presLayoutVars>
          <dgm:hierBranch/>
        </dgm:presLayoutVars>
      </dgm:prSet>
      <dgm:spPr/>
    </dgm:pt>
    <dgm:pt modelId="{4536C83D-0690-457F-819C-5EBA932A5FD2}" type="pres">
      <dgm:prSet presAssocID="{1E50CE90-6829-45FA-9347-A995005B3516}" presName="rootComposite" presStyleCnt="0"/>
      <dgm:spPr/>
    </dgm:pt>
    <dgm:pt modelId="{B6FEC905-80E0-478A-AD68-1ECAE7E89467}" type="pres">
      <dgm:prSet presAssocID="{1E50CE90-6829-45FA-9347-A995005B3516}" presName="rootText" presStyleLbl="node4" presStyleIdx="1" presStyleCnt="10">
        <dgm:presLayoutVars>
          <dgm:chPref val="3"/>
        </dgm:presLayoutVars>
      </dgm:prSet>
      <dgm:spPr/>
    </dgm:pt>
    <dgm:pt modelId="{EB140422-3B66-4E94-B2E3-74282216E5CE}" type="pres">
      <dgm:prSet presAssocID="{1E50CE90-6829-45FA-9347-A995005B3516}" presName="rootConnector" presStyleLbl="node4" presStyleIdx="1" presStyleCnt="10"/>
      <dgm:spPr/>
    </dgm:pt>
    <dgm:pt modelId="{538E74D3-EA69-4114-BADB-0F3D97A589FA}" type="pres">
      <dgm:prSet presAssocID="{1E50CE90-6829-45FA-9347-A995005B3516}" presName="hierChild4" presStyleCnt="0"/>
      <dgm:spPr/>
    </dgm:pt>
    <dgm:pt modelId="{BEDDDB3E-7324-4C43-8715-010D6E9A9270}" type="pres">
      <dgm:prSet presAssocID="{22953ACC-E098-46CE-815F-7BFA496A42BC}" presName="Name35" presStyleLbl="parChTrans1D4" presStyleIdx="2" presStyleCnt="10"/>
      <dgm:spPr/>
    </dgm:pt>
    <dgm:pt modelId="{7F21656B-5FE5-4399-902B-DC04CFC624D3}" type="pres">
      <dgm:prSet presAssocID="{FD375822-0955-4C1D-8E97-AE29732DFC4D}" presName="hierRoot2" presStyleCnt="0">
        <dgm:presLayoutVars>
          <dgm:hierBranch val="r"/>
        </dgm:presLayoutVars>
      </dgm:prSet>
      <dgm:spPr/>
    </dgm:pt>
    <dgm:pt modelId="{1BF8B14D-EF31-41C0-A84C-05612C10BAD8}" type="pres">
      <dgm:prSet presAssocID="{FD375822-0955-4C1D-8E97-AE29732DFC4D}" presName="rootComposite" presStyleCnt="0"/>
      <dgm:spPr/>
    </dgm:pt>
    <dgm:pt modelId="{59F8CD84-F3DE-444A-B4C2-092EEFEC9604}" type="pres">
      <dgm:prSet presAssocID="{FD375822-0955-4C1D-8E97-AE29732DFC4D}" presName="rootText" presStyleLbl="node4" presStyleIdx="2" presStyleCnt="10">
        <dgm:presLayoutVars>
          <dgm:chPref val="3"/>
        </dgm:presLayoutVars>
      </dgm:prSet>
      <dgm:spPr/>
    </dgm:pt>
    <dgm:pt modelId="{CA55A2D2-F509-431C-BE0D-B3873F945117}" type="pres">
      <dgm:prSet presAssocID="{FD375822-0955-4C1D-8E97-AE29732DFC4D}" presName="rootConnector" presStyleLbl="node4" presStyleIdx="2" presStyleCnt="10"/>
      <dgm:spPr/>
    </dgm:pt>
    <dgm:pt modelId="{90757A9B-5909-4EC6-986B-9E48964C4254}" type="pres">
      <dgm:prSet presAssocID="{FD375822-0955-4C1D-8E97-AE29732DFC4D}" presName="hierChild4" presStyleCnt="0"/>
      <dgm:spPr/>
    </dgm:pt>
    <dgm:pt modelId="{33A7D278-4141-4CAB-8169-03A3CE5F529F}" type="pres">
      <dgm:prSet presAssocID="{FD375822-0955-4C1D-8E97-AE29732DFC4D}" presName="hierChild5" presStyleCnt="0"/>
      <dgm:spPr/>
    </dgm:pt>
    <dgm:pt modelId="{A4A7E419-F7C6-4DC1-BDCA-321C4AEBFCF3}" type="pres">
      <dgm:prSet presAssocID="{BC1A2ED2-BBFF-4CF6-A065-AB84048BE39C}" presName="Name35" presStyleLbl="parChTrans1D4" presStyleIdx="3" presStyleCnt="10"/>
      <dgm:spPr/>
    </dgm:pt>
    <dgm:pt modelId="{76C4E499-3AB0-4E1E-8E2E-55CB460C0D7A}" type="pres">
      <dgm:prSet presAssocID="{1D7A5018-C6B5-4A0A-A712-F9FAF0D07E7A}" presName="hierRoot2" presStyleCnt="0">
        <dgm:presLayoutVars>
          <dgm:hierBranch val="r"/>
        </dgm:presLayoutVars>
      </dgm:prSet>
      <dgm:spPr/>
    </dgm:pt>
    <dgm:pt modelId="{8E09C37B-4565-4715-81C2-6D659E2C9DBF}" type="pres">
      <dgm:prSet presAssocID="{1D7A5018-C6B5-4A0A-A712-F9FAF0D07E7A}" presName="rootComposite" presStyleCnt="0"/>
      <dgm:spPr/>
    </dgm:pt>
    <dgm:pt modelId="{D4D68425-7BD3-4913-9A72-705E281EDC7A}" type="pres">
      <dgm:prSet presAssocID="{1D7A5018-C6B5-4A0A-A712-F9FAF0D07E7A}" presName="rootText" presStyleLbl="node4" presStyleIdx="3" presStyleCnt="10">
        <dgm:presLayoutVars>
          <dgm:chPref val="3"/>
        </dgm:presLayoutVars>
      </dgm:prSet>
      <dgm:spPr/>
    </dgm:pt>
    <dgm:pt modelId="{B84643DB-8968-42D7-AD03-9042B8B005F9}" type="pres">
      <dgm:prSet presAssocID="{1D7A5018-C6B5-4A0A-A712-F9FAF0D07E7A}" presName="rootConnector" presStyleLbl="node4" presStyleIdx="3" presStyleCnt="10"/>
      <dgm:spPr/>
    </dgm:pt>
    <dgm:pt modelId="{81A8AD6C-7898-4428-AFA1-98103F19EF3A}" type="pres">
      <dgm:prSet presAssocID="{1D7A5018-C6B5-4A0A-A712-F9FAF0D07E7A}" presName="hierChild4" presStyleCnt="0"/>
      <dgm:spPr/>
    </dgm:pt>
    <dgm:pt modelId="{224FE570-38A7-4CDE-A5C6-99904B181E46}" type="pres">
      <dgm:prSet presAssocID="{1D7A5018-C6B5-4A0A-A712-F9FAF0D07E7A}" presName="hierChild5" presStyleCnt="0"/>
      <dgm:spPr/>
    </dgm:pt>
    <dgm:pt modelId="{C15ABCEE-F736-47EE-8C01-E54659CCA89F}" type="pres">
      <dgm:prSet presAssocID="{9124B91E-63D1-4D37-AFFE-B0B4DCD23CF4}" presName="Name35" presStyleLbl="parChTrans1D4" presStyleIdx="4" presStyleCnt="10"/>
      <dgm:spPr/>
    </dgm:pt>
    <dgm:pt modelId="{61AD8461-702D-4BC0-B76E-30D8E730FB4B}" type="pres">
      <dgm:prSet presAssocID="{4451C234-730D-47E2-BB75-BB6A9D139D33}" presName="hierRoot2" presStyleCnt="0">
        <dgm:presLayoutVars>
          <dgm:hierBranch val="r"/>
        </dgm:presLayoutVars>
      </dgm:prSet>
      <dgm:spPr/>
    </dgm:pt>
    <dgm:pt modelId="{20DC19F2-F168-48D6-BA7A-CC48CD084625}" type="pres">
      <dgm:prSet presAssocID="{4451C234-730D-47E2-BB75-BB6A9D139D33}" presName="rootComposite" presStyleCnt="0"/>
      <dgm:spPr/>
    </dgm:pt>
    <dgm:pt modelId="{2760820D-C33E-40F1-A98B-B2E9371DD1A3}" type="pres">
      <dgm:prSet presAssocID="{4451C234-730D-47E2-BB75-BB6A9D139D33}" presName="rootText" presStyleLbl="node4" presStyleIdx="4" presStyleCnt="10">
        <dgm:presLayoutVars>
          <dgm:chPref val="3"/>
        </dgm:presLayoutVars>
      </dgm:prSet>
      <dgm:spPr/>
    </dgm:pt>
    <dgm:pt modelId="{1C4B87AC-881B-4CD4-9FCF-E6E840231722}" type="pres">
      <dgm:prSet presAssocID="{4451C234-730D-47E2-BB75-BB6A9D139D33}" presName="rootConnector" presStyleLbl="node4" presStyleIdx="4" presStyleCnt="10"/>
      <dgm:spPr/>
    </dgm:pt>
    <dgm:pt modelId="{F995F7FC-9D5E-4D31-9E16-26A9A8E47FDB}" type="pres">
      <dgm:prSet presAssocID="{4451C234-730D-47E2-BB75-BB6A9D139D33}" presName="hierChild4" presStyleCnt="0"/>
      <dgm:spPr/>
    </dgm:pt>
    <dgm:pt modelId="{575ED545-873F-4A5A-A399-E415BC4CD4C7}" type="pres">
      <dgm:prSet presAssocID="{4451C234-730D-47E2-BB75-BB6A9D139D33}" presName="hierChild5" presStyleCnt="0"/>
      <dgm:spPr/>
    </dgm:pt>
    <dgm:pt modelId="{F3CF6DE0-EEC2-49C3-8531-38D32F90CBC8}" type="pres">
      <dgm:prSet presAssocID="{E86D302C-B35B-4411-9516-C353563F37AE}" presName="Name35" presStyleLbl="parChTrans1D4" presStyleIdx="5" presStyleCnt="10"/>
      <dgm:spPr/>
    </dgm:pt>
    <dgm:pt modelId="{F930B2ED-1FC3-42C3-B890-4D63BAB179D8}" type="pres">
      <dgm:prSet presAssocID="{6409AA3F-2C73-4158-B832-AAADDE9A802D}" presName="hierRoot2" presStyleCnt="0">
        <dgm:presLayoutVars>
          <dgm:hierBranch val="r"/>
        </dgm:presLayoutVars>
      </dgm:prSet>
      <dgm:spPr/>
    </dgm:pt>
    <dgm:pt modelId="{3202AE4E-4E13-4AA2-8DEB-2007C1CC8F92}" type="pres">
      <dgm:prSet presAssocID="{6409AA3F-2C73-4158-B832-AAADDE9A802D}" presName="rootComposite" presStyleCnt="0"/>
      <dgm:spPr/>
    </dgm:pt>
    <dgm:pt modelId="{69BE9E34-F433-40F4-B8E0-D2ABAE1F6633}" type="pres">
      <dgm:prSet presAssocID="{6409AA3F-2C73-4158-B832-AAADDE9A802D}" presName="rootText" presStyleLbl="node4" presStyleIdx="5" presStyleCnt="10">
        <dgm:presLayoutVars>
          <dgm:chPref val="3"/>
        </dgm:presLayoutVars>
      </dgm:prSet>
      <dgm:spPr/>
    </dgm:pt>
    <dgm:pt modelId="{374421FD-6E15-4862-BA4E-629C0A117905}" type="pres">
      <dgm:prSet presAssocID="{6409AA3F-2C73-4158-B832-AAADDE9A802D}" presName="rootConnector" presStyleLbl="node4" presStyleIdx="5" presStyleCnt="10"/>
      <dgm:spPr/>
    </dgm:pt>
    <dgm:pt modelId="{45E26971-303C-4463-BF98-9AEA75074EEE}" type="pres">
      <dgm:prSet presAssocID="{6409AA3F-2C73-4158-B832-AAADDE9A802D}" presName="hierChild4" presStyleCnt="0"/>
      <dgm:spPr/>
    </dgm:pt>
    <dgm:pt modelId="{266FC85F-2197-4601-8478-54C5FCC078A9}" type="pres">
      <dgm:prSet presAssocID="{6409AA3F-2C73-4158-B832-AAADDE9A802D}" presName="hierChild5" presStyleCnt="0"/>
      <dgm:spPr/>
    </dgm:pt>
    <dgm:pt modelId="{93E10534-A4C8-4EA5-B078-4F1825493458}" type="pres">
      <dgm:prSet presAssocID="{A13BF76D-D4A6-4884-A70E-24ABBBBEA02B}" presName="Name35" presStyleLbl="parChTrans1D4" presStyleIdx="6" presStyleCnt="10"/>
      <dgm:spPr/>
    </dgm:pt>
    <dgm:pt modelId="{CB257C8D-E6A4-45D4-A481-F9E479EA0F39}" type="pres">
      <dgm:prSet presAssocID="{9D15F439-D323-497D-A97D-B2D52FCBB7EB}" presName="hierRoot2" presStyleCnt="0">
        <dgm:presLayoutVars>
          <dgm:hierBranch/>
        </dgm:presLayoutVars>
      </dgm:prSet>
      <dgm:spPr/>
    </dgm:pt>
    <dgm:pt modelId="{82C64EE8-EAAC-4340-991B-43A6921127B7}" type="pres">
      <dgm:prSet presAssocID="{9D15F439-D323-497D-A97D-B2D52FCBB7EB}" presName="rootComposite" presStyleCnt="0"/>
      <dgm:spPr/>
    </dgm:pt>
    <dgm:pt modelId="{876F7F6A-B952-413F-8B56-F08BC330FF20}" type="pres">
      <dgm:prSet presAssocID="{9D15F439-D323-497D-A97D-B2D52FCBB7EB}" presName="rootText" presStyleLbl="node4" presStyleIdx="6" presStyleCnt="10">
        <dgm:presLayoutVars>
          <dgm:chPref val="3"/>
        </dgm:presLayoutVars>
      </dgm:prSet>
      <dgm:spPr/>
    </dgm:pt>
    <dgm:pt modelId="{4AFDB97C-527F-4A7B-8B85-B80EF3CFE6EC}" type="pres">
      <dgm:prSet presAssocID="{9D15F439-D323-497D-A97D-B2D52FCBB7EB}" presName="rootConnector" presStyleLbl="node4" presStyleIdx="6" presStyleCnt="10"/>
      <dgm:spPr/>
    </dgm:pt>
    <dgm:pt modelId="{214C3296-9F9F-4ADD-B7C2-00D0A4C83E43}" type="pres">
      <dgm:prSet presAssocID="{9D15F439-D323-497D-A97D-B2D52FCBB7EB}" presName="hierChild4" presStyleCnt="0"/>
      <dgm:spPr/>
    </dgm:pt>
    <dgm:pt modelId="{4E04CDE7-E29D-4E03-A9A2-E411E13D5FB1}" type="pres">
      <dgm:prSet presAssocID="{9D43A93E-B667-4F1C-AA3E-99DEFFDC2F1C}" presName="Name35" presStyleLbl="parChTrans1D4" presStyleIdx="7" presStyleCnt="10"/>
      <dgm:spPr/>
    </dgm:pt>
    <dgm:pt modelId="{F0107F81-747A-40C5-A129-3855195E1333}" type="pres">
      <dgm:prSet presAssocID="{B3A469FA-908B-40AB-BBDC-8C7573B9EE13}" presName="hierRoot2" presStyleCnt="0">
        <dgm:presLayoutVars>
          <dgm:hierBranch val="r"/>
        </dgm:presLayoutVars>
      </dgm:prSet>
      <dgm:spPr/>
    </dgm:pt>
    <dgm:pt modelId="{66235D0B-976E-42F1-9B0A-89F64B4330CE}" type="pres">
      <dgm:prSet presAssocID="{B3A469FA-908B-40AB-BBDC-8C7573B9EE13}" presName="rootComposite" presStyleCnt="0"/>
      <dgm:spPr/>
    </dgm:pt>
    <dgm:pt modelId="{146BE267-EDB1-43B0-BF96-2EE1E167BD8E}" type="pres">
      <dgm:prSet presAssocID="{B3A469FA-908B-40AB-BBDC-8C7573B9EE13}" presName="rootText" presStyleLbl="node4" presStyleIdx="7" presStyleCnt="10">
        <dgm:presLayoutVars>
          <dgm:chPref val="3"/>
        </dgm:presLayoutVars>
      </dgm:prSet>
      <dgm:spPr/>
    </dgm:pt>
    <dgm:pt modelId="{5C8D27C8-73B1-4E0D-A212-921C8B1A4562}" type="pres">
      <dgm:prSet presAssocID="{B3A469FA-908B-40AB-BBDC-8C7573B9EE13}" presName="rootConnector" presStyleLbl="node4" presStyleIdx="7" presStyleCnt="10"/>
      <dgm:spPr/>
    </dgm:pt>
    <dgm:pt modelId="{82BEDEC1-4D35-4B00-AA39-3D1E7E0C1FD5}" type="pres">
      <dgm:prSet presAssocID="{B3A469FA-908B-40AB-BBDC-8C7573B9EE13}" presName="hierChild4" presStyleCnt="0"/>
      <dgm:spPr/>
    </dgm:pt>
    <dgm:pt modelId="{4CE6E15F-5A2B-4FA0-93A0-3BFF928C535F}" type="pres">
      <dgm:prSet presAssocID="{B3A469FA-908B-40AB-BBDC-8C7573B9EE13}" presName="hierChild5" presStyleCnt="0"/>
      <dgm:spPr/>
    </dgm:pt>
    <dgm:pt modelId="{CB67553F-25CE-48D1-AADA-F4BA74EE18DB}" type="pres">
      <dgm:prSet presAssocID="{6FF22556-4274-45BA-8435-1BE1F1C96D4D}" presName="Name35" presStyleLbl="parChTrans1D4" presStyleIdx="8" presStyleCnt="10"/>
      <dgm:spPr/>
    </dgm:pt>
    <dgm:pt modelId="{CCC91B9A-289B-43B7-A309-A13E5DB5812C}" type="pres">
      <dgm:prSet presAssocID="{09EB5A62-0E40-46C6-9437-6224E6374CD0}" presName="hierRoot2" presStyleCnt="0">
        <dgm:presLayoutVars>
          <dgm:hierBranch val="r"/>
        </dgm:presLayoutVars>
      </dgm:prSet>
      <dgm:spPr/>
    </dgm:pt>
    <dgm:pt modelId="{83DD3B37-1158-4B13-AECC-756A27AF809D}" type="pres">
      <dgm:prSet presAssocID="{09EB5A62-0E40-46C6-9437-6224E6374CD0}" presName="rootComposite" presStyleCnt="0"/>
      <dgm:spPr/>
    </dgm:pt>
    <dgm:pt modelId="{7E71EB51-CFE4-46EA-B0EA-43E2ECF9875D}" type="pres">
      <dgm:prSet presAssocID="{09EB5A62-0E40-46C6-9437-6224E6374CD0}" presName="rootText" presStyleLbl="node4" presStyleIdx="8" presStyleCnt="10">
        <dgm:presLayoutVars>
          <dgm:chPref val="3"/>
        </dgm:presLayoutVars>
      </dgm:prSet>
      <dgm:spPr/>
    </dgm:pt>
    <dgm:pt modelId="{2024492F-4458-4BFC-9051-F562EDDDDB9F}" type="pres">
      <dgm:prSet presAssocID="{09EB5A62-0E40-46C6-9437-6224E6374CD0}" presName="rootConnector" presStyleLbl="node4" presStyleIdx="8" presStyleCnt="10"/>
      <dgm:spPr/>
    </dgm:pt>
    <dgm:pt modelId="{EE43E46A-3C23-42C1-A4A0-EA7871C47F28}" type="pres">
      <dgm:prSet presAssocID="{09EB5A62-0E40-46C6-9437-6224E6374CD0}" presName="hierChild4" presStyleCnt="0"/>
      <dgm:spPr/>
    </dgm:pt>
    <dgm:pt modelId="{4DB61C95-2ACC-41E4-A6A0-9552E7690FA0}" type="pres">
      <dgm:prSet presAssocID="{09EB5A62-0E40-46C6-9437-6224E6374CD0}" presName="hierChild5" presStyleCnt="0"/>
      <dgm:spPr/>
    </dgm:pt>
    <dgm:pt modelId="{F59BCF1A-9E10-4D0F-B2E3-B3351EE0CF11}" type="pres">
      <dgm:prSet presAssocID="{9D15F439-D323-497D-A97D-B2D52FCBB7EB}" presName="hierChild5" presStyleCnt="0"/>
      <dgm:spPr/>
    </dgm:pt>
    <dgm:pt modelId="{3BE5D9D6-D294-4506-9F08-561C2A50B4CE}" type="pres">
      <dgm:prSet presAssocID="{1E50CE90-6829-45FA-9347-A995005B3516}" presName="hierChild5" presStyleCnt="0"/>
      <dgm:spPr/>
    </dgm:pt>
    <dgm:pt modelId="{B06331CC-C552-4A35-975E-A1E7BF28686E}" type="pres">
      <dgm:prSet presAssocID="{0868B231-2EA8-4CA0-A92E-9458EEF28B7D}" presName="hierChild5" presStyleCnt="0"/>
      <dgm:spPr/>
    </dgm:pt>
    <dgm:pt modelId="{C8731F90-D04C-4E81-8FF3-DE2A2D0FAEFD}" type="pres">
      <dgm:prSet presAssocID="{B8A30485-8745-44CD-8681-DFAA6BEA8EC4}" presName="Name35" presStyleLbl="parChTrans1D4" presStyleIdx="9" presStyleCnt="10"/>
      <dgm:spPr/>
    </dgm:pt>
    <dgm:pt modelId="{FB7BD316-4B6A-4D69-A5A4-094C0924AEBC}" type="pres">
      <dgm:prSet presAssocID="{AC713DBF-6AD2-4352-AD3A-2A556B164F7A}" presName="hierRoot2" presStyleCnt="0">
        <dgm:presLayoutVars>
          <dgm:hierBranch val="r"/>
        </dgm:presLayoutVars>
      </dgm:prSet>
      <dgm:spPr/>
    </dgm:pt>
    <dgm:pt modelId="{6C5E3F8F-E625-447E-925F-0E1DA6B6BCE1}" type="pres">
      <dgm:prSet presAssocID="{AC713DBF-6AD2-4352-AD3A-2A556B164F7A}" presName="rootComposite" presStyleCnt="0"/>
      <dgm:spPr/>
    </dgm:pt>
    <dgm:pt modelId="{891237A9-5AA1-4ABB-AAFC-8D02A83AAA4C}" type="pres">
      <dgm:prSet presAssocID="{AC713DBF-6AD2-4352-AD3A-2A556B164F7A}" presName="rootText" presStyleLbl="node4" presStyleIdx="9" presStyleCnt="10">
        <dgm:presLayoutVars>
          <dgm:chPref val="3"/>
        </dgm:presLayoutVars>
      </dgm:prSet>
      <dgm:spPr/>
    </dgm:pt>
    <dgm:pt modelId="{33DD367F-3A9C-44A3-B155-24C038921C6E}" type="pres">
      <dgm:prSet presAssocID="{AC713DBF-6AD2-4352-AD3A-2A556B164F7A}" presName="rootConnector" presStyleLbl="node4" presStyleIdx="9" presStyleCnt="10"/>
      <dgm:spPr/>
    </dgm:pt>
    <dgm:pt modelId="{E0BC68D0-F86D-4A45-9BC4-B27374EA048D}" type="pres">
      <dgm:prSet presAssocID="{AC713DBF-6AD2-4352-AD3A-2A556B164F7A}" presName="hierChild4" presStyleCnt="0"/>
      <dgm:spPr/>
    </dgm:pt>
    <dgm:pt modelId="{DDA2AB8E-EF15-4E7B-98F7-2FD77F9AE3DE}" type="pres">
      <dgm:prSet presAssocID="{AC713DBF-6AD2-4352-AD3A-2A556B164F7A}" presName="hierChild5" presStyleCnt="0"/>
      <dgm:spPr/>
    </dgm:pt>
    <dgm:pt modelId="{BFB65F6D-6F3C-4F8A-BD41-F3BF20DB8427}" type="pres">
      <dgm:prSet presAssocID="{46B39B34-CF38-4DF8-8A3F-8A7E7BB836A3}" presName="hierChild5" presStyleCnt="0"/>
      <dgm:spPr/>
    </dgm:pt>
    <dgm:pt modelId="{8B8BAD88-B933-4C73-8740-0ADA85D2F0BD}" type="pres">
      <dgm:prSet presAssocID="{86D3953E-C0CB-4FD5-A994-779530E5B550}" presName="hierChild5" presStyleCnt="0"/>
      <dgm:spPr/>
    </dgm:pt>
    <dgm:pt modelId="{C900828C-53BE-4D7E-8B67-462DC9B542E3}" type="pres">
      <dgm:prSet presAssocID="{262DDF3C-D7B6-49D5-8276-AF50CF88A411}" presName="Name35" presStyleLbl="parChTrans1D2" presStyleIdx="1" presStyleCnt="2"/>
      <dgm:spPr/>
    </dgm:pt>
    <dgm:pt modelId="{0674362D-E6C3-40D0-B7E6-0D6A85129FD6}" type="pres">
      <dgm:prSet presAssocID="{7896DC6B-F6C1-4C74-8E96-5A4042E2F23F}" presName="hierRoot2" presStyleCnt="0">
        <dgm:presLayoutVars>
          <dgm:hierBranch/>
        </dgm:presLayoutVars>
      </dgm:prSet>
      <dgm:spPr/>
    </dgm:pt>
    <dgm:pt modelId="{D90EDE05-7A7A-431A-862F-E56F5F7D4131}" type="pres">
      <dgm:prSet presAssocID="{7896DC6B-F6C1-4C74-8E96-5A4042E2F23F}" presName="rootComposite" presStyleCnt="0"/>
      <dgm:spPr/>
    </dgm:pt>
    <dgm:pt modelId="{257ACD31-FDBB-4C30-9E68-B522674D5E6E}" type="pres">
      <dgm:prSet presAssocID="{7896DC6B-F6C1-4C74-8E96-5A4042E2F23F}" presName="rootText" presStyleLbl="node2" presStyleIdx="1" presStyleCnt="2">
        <dgm:presLayoutVars>
          <dgm:chPref val="3"/>
        </dgm:presLayoutVars>
      </dgm:prSet>
      <dgm:spPr/>
    </dgm:pt>
    <dgm:pt modelId="{7C93E53E-42FA-4DCE-87DE-B7277835711F}" type="pres">
      <dgm:prSet presAssocID="{7896DC6B-F6C1-4C74-8E96-5A4042E2F23F}" presName="rootConnector" presStyleLbl="node2" presStyleIdx="1" presStyleCnt="2"/>
      <dgm:spPr/>
    </dgm:pt>
    <dgm:pt modelId="{74CA65F3-7119-4773-9B5B-BA0DF5FB9167}" type="pres">
      <dgm:prSet presAssocID="{7896DC6B-F6C1-4C74-8E96-5A4042E2F23F}" presName="hierChild4" presStyleCnt="0"/>
      <dgm:spPr/>
    </dgm:pt>
    <dgm:pt modelId="{F8F5B9A3-34A7-4534-98E5-03D181556A9E}" type="pres">
      <dgm:prSet presAssocID="{7896DC6B-F6C1-4C74-8E96-5A4042E2F23F}" presName="hierChild5" presStyleCnt="0"/>
      <dgm:spPr/>
    </dgm:pt>
    <dgm:pt modelId="{01528504-DAA0-4670-8DD6-41627C626DAE}" type="pres">
      <dgm:prSet presAssocID="{CCBED288-C28A-4690-B8FB-D2AB16815574}" presName="hierChild3" presStyleCnt="0"/>
      <dgm:spPr/>
    </dgm:pt>
  </dgm:ptLst>
  <dgm:cxnLst>
    <dgm:cxn modelId="{333ADEFF-257D-49D3-81F7-39A31C97F968}" type="presOf" srcId="{0868B231-2EA8-4CA0-A92E-9458EEF28B7D}" destId="{95210700-9F32-4EA1-80D2-4AB345D21F1E}" srcOrd="0" destOrd="0" presId="urn:microsoft.com/office/officeart/2005/8/layout/orgChart1"/>
    <dgm:cxn modelId="{5284CF3C-7D37-495B-811E-36DB21ADDACA}" type="presOf" srcId="{967229DD-28B3-458A-B99F-FAD3D2C2E80E}" destId="{C68D537B-AED0-48CA-8444-D3A921B6264F}" srcOrd="0" destOrd="0" presId="urn:microsoft.com/office/officeart/2005/8/layout/orgChart1"/>
    <dgm:cxn modelId="{DED87510-159A-4695-A256-36553E8DF2AA}" srcId="{9D15F439-D323-497D-A97D-B2D52FCBB7EB}" destId="{09EB5A62-0E40-46C6-9437-6224E6374CD0}" srcOrd="1" destOrd="0" parTransId="{6FF22556-4274-45BA-8435-1BE1F1C96D4D}" sibTransId="{C3E7603A-BF0A-4C47-8A06-4946ACAEE304}"/>
    <dgm:cxn modelId="{AC455556-0398-47FD-A89B-C63F2BA83347}" srcId="{CCBED288-C28A-4690-B8FB-D2AB16815574}" destId="{86D3953E-C0CB-4FD5-A994-779530E5B550}" srcOrd="0" destOrd="0" parTransId="{967229DD-28B3-458A-B99F-FAD3D2C2E80E}" sibTransId="{51CF73B1-E2E5-4C0B-8AEA-250F95705FB8}"/>
    <dgm:cxn modelId="{C00F439D-66E4-48AE-A949-0F5A105FC3A7}" type="presOf" srcId="{A13BF76D-D4A6-4884-A70E-24ABBBBEA02B}" destId="{93E10534-A4C8-4EA5-B078-4F1825493458}" srcOrd="0" destOrd="0" presId="urn:microsoft.com/office/officeart/2005/8/layout/orgChart1"/>
    <dgm:cxn modelId="{65BBFA7C-90BE-4B89-810C-DA6451C96106}" type="presOf" srcId="{4451C234-730D-47E2-BB75-BB6A9D139D33}" destId="{2760820D-C33E-40F1-A98B-B2E9371DD1A3}" srcOrd="0" destOrd="0" presId="urn:microsoft.com/office/officeart/2005/8/layout/orgChart1"/>
    <dgm:cxn modelId="{C2E6EB8B-FA11-4184-AB30-D5BC19FA81D6}" type="presOf" srcId="{1E50CE90-6829-45FA-9347-A995005B3516}" destId="{EB140422-3B66-4E94-B2E3-74282216E5CE}" srcOrd="1" destOrd="0" presId="urn:microsoft.com/office/officeart/2005/8/layout/orgChart1"/>
    <dgm:cxn modelId="{B86B384B-CBD5-427A-9DEA-26FD623DE0FC}" type="presOf" srcId="{9D43A93E-B667-4F1C-AA3E-99DEFFDC2F1C}" destId="{4E04CDE7-E29D-4E03-A9A2-E411E13D5FB1}" srcOrd="0" destOrd="0" presId="urn:microsoft.com/office/officeart/2005/8/layout/orgChart1"/>
    <dgm:cxn modelId="{2CC1AABF-FDAD-43F7-A114-03C3CB45592E}" type="presOf" srcId="{7896DC6B-F6C1-4C74-8E96-5A4042E2F23F}" destId="{257ACD31-FDBB-4C30-9E68-B522674D5E6E}" srcOrd="0" destOrd="0" presId="urn:microsoft.com/office/officeart/2005/8/layout/orgChart1"/>
    <dgm:cxn modelId="{BEF3A449-D77B-4AA7-9C7B-B516EA429157}" type="presOf" srcId="{9124B91E-63D1-4D37-AFFE-B0B4DCD23CF4}" destId="{C15ABCEE-F736-47EE-8C01-E54659CCA89F}" srcOrd="0" destOrd="0" presId="urn:microsoft.com/office/officeart/2005/8/layout/orgChart1"/>
    <dgm:cxn modelId="{5CEDC91A-6A1F-4944-865F-327C9C2BA8C3}" type="presOf" srcId="{4451C234-730D-47E2-BB75-BB6A9D139D33}" destId="{1C4B87AC-881B-4CD4-9FCF-E6E840231722}" srcOrd="1" destOrd="0" presId="urn:microsoft.com/office/officeart/2005/8/layout/orgChart1"/>
    <dgm:cxn modelId="{8E9C34F6-6B57-4A87-A5BD-FE2977353F67}" type="presOf" srcId="{6409AA3F-2C73-4158-B832-AAADDE9A802D}" destId="{374421FD-6E15-4862-BA4E-629C0A117905}" srcOrd="1" destOrd="0" presId="urn:microsoft.com/office/officeart/2005/8/layout/orgChart1"/>
    <dgm:cxn modelId="{D68C492B-6A8D-45D3-A66C-AE1B5EE59716}" srcId="{9D15F439-D323-497D-A97D-B2D52FCBB7EB}" destId="{B3A469FA-908B-40AB-BBDC-8C7573B9EE13}" srcOrd="0" destOrd="0" parTransId="{9D43A93E-B667-4F1C-AA3E-99DEFFDC2F1C}" sibTransId="{DB260503-5BE3-4886-B23E-E8FC3DEFAC18}"/>
    <dgm:cxn modelId="{0B14CD91-2A87-41A9-9B0B-2C415AB08BE5}" srcId="{1E50CE90-6829-45FA-9347-A995005B3516}" destId="{6409AA3F-2C73-4158-B832-AAADDE9A802D}" srcOrd="3" destOrd="0" parTransId="{E86D302C-B35B-4411-9516-C353563F37AE}" sibTransId="{57B453EF-84D3-41BF-B903-6C74CBFC380D}"/>
    <dgm:cxn modelId="{ACD48A5C-367F-40D5-832C-634225254122}" type="presOf" srcId="{FD375822-0955-4C1D-8E97-AE29732DFC4D}" destId="{59F8CD84-F3DE-444A-B4C2-092EEFEC9604}" srcOrd="0" destOrd="0" presId="urn:microsoft.com/office/officeart/2005/8/layout/orgChart1"/>
    <dgm:cxn modelId="{35F31C64-B487-4066-95C5-ADD6A8E111CC}" type="presOf" srcId="{262DDF3C-D7B6-49D5-8276-AF50CF88A411}" destId="{C900828C-53BE-4D7E-8B67-462DC9B542E3}" srcOrd="0" destOrd="0" presId="urn:microsoft.com/office/officeart/2005/8/layout/orgChart1"/>
    <dgm:cxn modelId="{C84FDE35-98DE-4504-800F-9EAA14FA3314}" type="presOf" srcId="{E86D302C-B35B-4411-9516-C353563F37AE}" destId="{F3CF6DE0-EEC2-49C3-8531-38D32F90CBC8}" srcOrd="0" destOrd="0" presId="urn:microsoft.com/office/officeart/2005/8/layout/orgChart1"/>
    <dgm:cxn modelId="{D3AE0689-7E1E-4D6A-B957-D66E7C3D6EC2}" srcId="{86D3953E-C0CB-4FD5-A994-779530E5B550}" destId="{46B39B34-CF38-4DF8-8A3F-8A7E7BB836A3}" srcOrd="0" destOrd="0" parTransId="{ABA22D6B-281D-4991-AA01-9486EBE35C67}" sibTransId="{A8AF3715-869D-4BDE-AB1E-E4B02CA7D7E9}"/>
    <dgm:cxn modelId="{5B6B539E-11EF-4E1C-BDA3-DEC2FBB6B908}" type="presOf" srcId="{22953ACC-E098-46CE-815F-7BFA496A42BC}" destId="{BEDDDB3E-7324-4C43-8715-010D6E9A9270}" srcOrd="0" destOrd="0" presId="urn:microsoft.com/office/officeart/2005/8/layout/orgChart1"/>
    <dgm:cxn modelId="{A064F022-65BB-4886-98AC-C533D739D976}" type="presOf" srcId="{1D7A5018-C6B5-4A0A-A712-F9FAF0D07E7A}" destId="{D4D68425-7BD3-4913-9A72-705E281EDC7A}" srcOrd="0" destOrd="0" presId="urn:microsoft.com/office/officeart/2005/8/layout/orgChart1"/>
    <dgm:cxn modelId="{FC25EFD2-0844-4998-A005-D7424DE8A1B9}" srcId="{46B39B34-CF38-4DF8-8A3F-8A7E7BB836A3}" destId="{AC713DBF-6AD2-4352-AD3A-2A556B164F7A}" srcOrd="1" destOrd="0" parTransId="{B8A30485-8745-44CD-8681-DFAA6BEA8EC4}" sibTransId="{0AA0AD8C-9206-4AB9-9539-C0E0854EF258}"/>
    <dgm:cxn modelId="{58FE35AC-35C8-449B-89B3-B08932D6465D}" srcId="{1E50CE90-6829-45FA-9347-A995005B3516}" destId="{1D7A5018-C6B5-4A0A-A712-F9FAF0D07E7A}" srcOrd="1" destOrd="0" parTransId="{BC1A2ED2-BBFF-4CF6-A065-AB84048BE39C}" sibTransId="{F455718B-D1A4-4495-854A-D0CAAAD60F4E}"/>
    <dgm:cxn modelId="{9615AE38-9CA2-4EBD-8568-DB7AA5A05E62}" type="presOf" srcId="{CCBED288-C28A-4690-B8FB-D2AB16815574}" destId="{64D611FB-231F-4A21-B609-A27B83CC6D50}" srcOrd="1" destOrd="0" presId="urn:microsoft.com/office/officeart/2005/8/layout/orgChart1"/>
    <dgm:cxn modelId="{B2082153-9E3E-4F50-8182-B9A21204887B}" type="presOf" srcId="{CCBED288-C28A-4690-B8FB-D2AB16815574}" destId="{51D5A4E9-E0F2-415A-9A58-85094D6E715A}" srcOrd="0" destOrd="0" presId="urn:microsoft.com/office/officeart/2005/8/layout/orgChart1"/>
    <dgm:cxn modelId="{1E12D8EA-EFFB-416C-A36C-19FE351ED996}" type="presOf" srcId="{AC713DBF-6AD2-4352-AD3A-2A556B164F7A}" destId="{33DD367F-3A9C-44A3-B155-24C038921C6E}" srcOrd="1" destOrd="0" presId="urn:microsoft.com/office/officeart/2005/8/layout/orgChart1"/>
    <dgm:cxn modelId="{09228A95-0A29-4A4A-86C0-52552A7087DA}" type="presOf" srcId="{9D15F439-D323-497D-A97D-B2D52FCBB7EB}" destId="{876F7F6A-B952-413F-8B56-F08BC330FF20}" srcOrd="0" destOrd="0" presId="urn:microsoft.com/office/officeart/2005/8/layout/orgChart1"/>
    <dgm:cxn modelId="{2BF4C456-2AB9-43E1-AB98-5EBC61F9138D}" srcId="{1E50CE90-6829-45FA-9347-A995005B3516}" destId="{FD375822-0955-4C1D-8E97-AE29732DFC4D}" srcOrd="0" destOrd="0" parTransId="{22953ACC-E098-46CE-815F-7BFA496A42BC}" sibTransId="{F9B90B25-5E64-467D-A5CE-BE97E1D78463}"/>
    <dgm:cxn modelId="{FADA8DD2-FD60-45D9-A10F-3CA1C8F22C7B}" srcId="{46B39B34-CF38-4DF8-8A3F-8A7E7BB836A3}" destId="{0868B231-2EA8-4CA0-A92E-9458EEF28B7D}" srcOrd="0" destOrd="0" parTransId="{2069BDE1-F0C2-4EAF-940D-EAE8594401F6}" sibTransId="{C4998920-DF68-4D99-9AA2-E767F1F5CB87}"/>
    <dgm:cxn modelId="{EDB3E551-704C-4D7D-A0EA-041819F6A96B}" type="presOf" srcId="{FD375822-0955-4C1D-8E97-AE29732DFC4D}" destId="{CA55A2D2-F509-431C-BE0D-B3873F945117}" srcOrd="1" destOrd="0" presId="urn:microsoft.com/office/officeart/2005/8/layout/orgChart1"/>
    <dgm:cxn modelId="{7591EF3D-1961-41A0-A591-CAFAF0D99087}" type="presOf" srcId="{6FF22556-4274-45BA-8435-1BE1F1C96D4D}" destId="{CB67553F-25CE-48D1-AADA-F4BA74EE18DB}" srcOrd="0" destOrd="0" presId="urn:microsoft.com/office/officeart/2005/8/layout/orgChart1"/>
    <dgm:cxn modelId="{B5C5E0B6-989C-4CE3-B6E5-B71B5D5BC9CC}" srcId="{1E50CE90-6829-45FA-9347-A995005B3516}" destId="{9D15F439-D323-497D-A97D-B2D52FCBB7EB}" srcOrd="4" destOrd="0" parTransId="{A13BF76D-D4A6-4884-A70E-24ABBBBEA02B}" sibTransId="{0A9EAE41-45F7-45CD-8B28-7D3B7369579E}"/>
    <dgm:cxn modelId="{46DAFF86-6AD4-45FC-A316-3C1C1A5920CD}" type="presOf" srcId="{09EB5A62-0E40-46C6-9437-6224E6374CD0}" destId="{7E71EB51-CFE4-46EA-B0EA-43E2ECF9875D}" srcOrd="0" destOrd="0" presId="urn:microsoft.com/office/officeart/2005/8/layout/orgChart1"/>
    <dgm:cxn modelId="{CCABA5E3-692E-4AAB-914A-F75CE8931F61}" type="presOf" srcId="{46B39B34-CF38-4DF8-8A3F-8A7E7BB836A3}" destId="{993384E0-3866-49D7-9961-A33413AC9D8B}" srcOrd="0" destOrd="0" presId="urn:microsoft.com/office/officeart/2005/8/layout/orgChart1"/>
    <dgm:cxn modelId="{BB2DE3AB-9684-478F-8D25-85E268C1B41A}" type="presOf" srcId="{BC1A2ED2-BBFF-4CF6-A065-AB84048BE39C}" destId="{A4A7E419-F7C6-4DC1-BDCA-321C4AEBFCF3}" srcOrd="0" destOrd="0" presId="urn:microsoft.com/office/officeart/2005/8/layout/orgChart1"/>
    <dgm:cxn modelId="{5296CF00-FB06-4110-9417-B7BA208509DA}" type="presOf" srcId="{2069BDE1-F0C2-4EAF-940D-EAE8594401F6}" destId="{02BC60FB-53C5-4FAD-BFEF-C26BF982B627}" srcOrd="0" destOrd="0" presId="urn:microsoft.com/office/officeart/2005/8/layout/orgChart1"/>
    <dgm:cxn modelId="{84EDD2F9-8A7D-42FA-90C4-06D29934ECD3}" type="presOf" srcId="{B8A30485-8745-44CD-8681-DFAA6BEA8EC4}" destId="{C8731F90-D04C-4E81-8FF3-DE2A2D0FAEFD}" srcOrd="0" destOrd="0" presId="urn:microsoft.com/office/officeart/2005/8/layout/orgChart1"/>
    <dgm:cxn modelId="{76B37ECE-D6EE-4E05-9CC7-CDEB3938FEEB}" type="presOf" srcId="{1E50CE90-6829-45FA-9347-A995005B3516}" destId="{B6FEC905-80E0-478A-AD68-1ECAE7E89467}" srcOrd="0" destOrd="0" presId="urn:microsoft.com/office/officeart/2005/8/layout/orgChart1"/>
    <dgm:cxn modelId="{F31D979A-8DED-4694-A56F-33603BFA69DC}" type="presOf" srcId="{6E43CB63-7298-4426-8096-8C629881E827}" destId="{43840F4C-DB6D-4845-A6BA-34493CE09775}" srcOrd="0" destOrd="0" presId="urn:microsoft.com/office/officeart/2005/8/layout/orgChart1"/>
    <dgm:cxn modelId="{1B2690A2-CA2A-4525-A240-42474C1999E6}" type="presOf" srcId="{B3A469FA-908B-40AB-BBDC-8C7573B9EE13}" destId="{146BE267-EDB1-43B0-BF96-2EE1E167BD8E}" srcOrd="0" destOrd="0" presId="urn:microsoft.com/office/officeart/2005/8/layout/orgChart1"/>
    <dgm:cxn modelId="{7632CB78-BF7E-4B7E-9386-01B15762501A}" type="presOf" srcId="{86D3953E-C0CB-4FD5-A994-779530E5B550}" destId="{853C6427-9D77-4A06-B659-2F69DDCB8E85}" srcOrd="1" destOrd="0" presId="urn:microsoft.com/office/officeart/2005/8/layout/orgChart1"/>
    <dgm:cxn modelId="{97628030-D7B6-44FD-8BCD-3517796DDB8E}" type="presOf" srcId="{6409AA3F-2C73-4158-B832-AAADDE9A802D}" destId="{69BE9E34-F433-40F4-B8E0-D2ABAE1F6633}" srcOrd="0" destOrd="0" presId="urn:microsoft.com/office/officeart/2005/8/layout/orgChart1"/>
    <dgm:cxn modelId="{57D5805C-4B6A-4216-BB7F-DD4121A4FCDC}" type="presOf" srcId="{ABA22D6B-281D-4991-AA01-9486EBE35C67}" destId="{1FE2FC46-C71F-4DBA-A295-D1186F6E2B34}" srcOrd="0" destOrd="0" presId="urn:microsoft.com/office/officeart/2005/8/layout/orgChart1"/>
    <dgm:cxn modelId="{81A22AB0-B6CE-4BD4-A7E7-01205BF9624F}" type="presOf" srcId="{B3A469FA-908B-40AB-BBDC-8C7573B9EE13}" destId="{5C8D27C8-73B1-4E0D-A212-921C8B1A4562}" srcOrd="1" destOrd="0" presId="urn:microsoft.com/office/officeart/2005/8/layout/orgChart1"/>
    <dgm:cxn modelId="{0B271E40-E108-4B05-A68A-463670F26EF8}" srcId="{1E50CE90-6829-45FA-9347-A995005B3516}" destId="{4451C234-730D-47E2-BB75-BB6A9D139D33}" srcOrd="2" destOrd="0" parTransId="{9124B91E-63D1-4D37-AFFE-B0B4DCD23CF4}" sibTransId="{6A3B1D49-B21D-4999-8C98-6932E3B279C2}"/>
    <dgm:cxn modelId="{C9510E85-7747-4800-898E-152C40052ABC}" type="presOf" srcId="{9D15F439-D323-497D-A97D-B2D52FCBB7EB}" destId="{4AFDB97C-527F-4A7B-8B85-B80EF3CFE6EC}" srcOrd="1" destOrd="0" presId="urn:microsoft.com/office/officeart/2005/8/layout/orgChart1"/>
    <dgm:cxn modelId="{1DFDE270-658D-4F00-9FDE-2309C9F67E62}" srcId="{CCBED288-C28A-4690-B8FB-D2AB16815574}" destId="{7896DC6B-F6C1-4C74-8E96-5A4042E2F23F}" srcOrd="1" destOrd="0" parTransId="{262DDF3C-D7B6-49D5-8276-AF50CF88A411}" sibTransId="{E42F5A08-8A4B-4CCD-BE29-F0E51255E268}"/>
    <dgm:cxn modelId="{122FC3A7-83B4-4594-BECA-ABFA0B009E92}" type="presOf" srcId="{0868B231-2EA8-4CA0-A92E-9458EEF28B7D}" destId="{19330D3B-B9E1-4C5A-9C2B-0086453887A6}" srcOrd="1" destOrd="0" presId="urn:microsoft.com/office/officeart/2005/8/layout/orgChart1"/>
    <dgm:cxn modelId="{2A114A72-7DA3-4192-B06E-A7CE89A8C7AE}" type="presOf" srcId="{46B39B34-CF38-4DF8-8A3F-8A7E7BB836A3}" destId="{CF0A90DA-EE4B-476A-9BC3-617647C6D907}" srcOrd="1" destOrd="0" presId="urn:microsoft.com/office/officeart/2005/8/layout/orgChart1"/>
    <dgm:cxn modelId="{BE1180D7-332A-4D1E-A01C-4BD3437D2643}" srcId="{0868B231-2EA8-4CA0-A92E-9458EEF28B7D}" destId="{1E50CE90-6829-45FA-9347-A995005B3516}" srcOrd="0" destOrd="0" parTransId="{6E43CB63-7298-4426-8096-8C629881E827}" sibTransId="{DFAA81BC-D27C-4D10-9BEE-CE20B4A8D819}"/>
    <dgm:cxn modelId="{B2EEF0DE-7CEC-44DE-A106-E78418203881}" type="presOf" srcId="{86D3953E-C0CB-4FD5-A994-779530E5B550}" destId="{EA957D90-9CE3-4F87-A7DE-66AB20C05AAE}" srcOrd="0" destOrd="0" presId="urn:microsoft.com/office/officeart/2005/8/layout/orgChart1"/>
    <dgm:cxn modelId="{218EAA3C-434E-49F4-8F6B-BD14DCB11546}" type="presOf" srcId="{09EB5A62-0E40-46C6-9437-6224E6374CD0}" destId="{2024492F-4458-4BFC-9051-F562EDDDDB9F}" srcOrd="1" destOrd="0" presId="urn:microsoft.com/office/officeart/2005/8/layout/orgChart1"/>
    <dgm:cxn modelId="{6253B40B-1BC5-4933-B002-7979B7C76406}" srcId="{C5876083-1ED8-40D8-90EC-E9D8F2AC6992}" destId="{CCBED288-C28A-4690-B8FB-D2AB16815574}" srcOrd="0" destOrd="0" parTransId="{772C97EE-1DBC-4A82-B4F4-4D7BB0ED076D}" sibTransId="{191426DD-3CDC-45C2-BDAC-5218A2A563DC}"/>
    <dgm:cxn modelId="{0E85DAEE-65ED-4A9C-B3CE-E2806B24A805}" type="presOf" srcId="{7896DC6B-F6C1-4C74-8E96-5A4042E2F23F}" destId="{7C93E53E-42FA-4DCE-87DE-B7277835711F}" srcOrd="1" destOrd="0" presId="urn:microsoft.com/office/officeart/2005/8/layout/orgChart1"/>
    <dgm:cxn modelId="{9AAD5F85-B74C-4DF0-B72F-B288F72B4441}" type="presOf" srcId="{AC713DBF-6AD2-4352-AD3A-2A556B164F7A}" destId="{891237A9-5AA1-4ABB-AAFC-8D02A83AAA4C}" srcOrd="0" destOrd="0" presId="urn:microsoft.com/office/officeart/2005/8/layout/orgChart1"/>
    <dgm:cxn modelId="{68919E8F-01E7-41CA-83C4-3EB59C16FCD1}" type="presOf" srcId="{1D7A5018-C6B5-4A0A-A712-F9FAF0D07E7A}" destId="{B84643DB-8968-42D7-AD03-9042B8B005F9}" srcOrd="1" destOrd="0" presId="urn:microsoft.com/office/officeart/2005/8/layout/orgChart1"/>
    <dgm:cxn modelId="{F09ACFA0-1D8D-408D-A131-730A41FB62ED}" type="presOf" srcId="{C5876083-1ED8-40D8-90EC-E9D8F2AC6992}" destId="{AEE400B8-5C56-4AC0-B733-ADCE3EBAB06D}" srcOrd="0" destOrd="0" presId="urn:microsoft.com/office/officeart/2005/8/layout/orgChart1"/>
    <dgm:cxn modelId="{282489E2-EF10-434B-9278-B4F9420EF1CC}" type="presParOf" srcId="{AEE400B8-5C56-4AC0-B733-ADCE3EBAB06D}" destId="{3632750B-1D9F-4D7B-9197-ACB504E6EFC8}" srcOrd="0" destOrd="0" presId="urn:microsoft.com/office/officeart/2005/8/layout/orgChart1"/>
    <dgm:cxn modelId="{6FF54763-46A5-4DDB-864B-056B8B4B87AF}" type="presParOf" srcId="{3632750B-1D9F-4D7B-9197-ACB504E6EFC8}" destId="{7C3D338B-97C2-4A89-90D2-649437D37B4E}" srcOrd="0" destOrd="0" presId="urn:microsoft.com/office/officeart/2005/8/layout/orgChart1"/>
    <dgm:cxn modelId="{6DCD0FDD-9B57-4FAF-9115-CBC6C417FA47}" type="presParOf" srcId="{7C3D338B-97C2-4A89-90D2-649437D37B4E}" destId="{51D5A4E9-E0F2-415A-9A58-85094D6E715A}" srcOrd="0" destOrd="0" presId="urn:microsoft.com/office/officeart/2005/8/layout/orgChart1"/>
    <dgm:cxn modelId="{A2584717-F2D3-4888-B365-90C3AFB9E7BA}" type="presParOf" srcId="{7C3D338B-97C2-4A89-90D2-649437D37B4E}" destId="{64D611FB-231F-4A21-B609-A27B83CC6D50}" srcOrd="1" destOrd="0" presId="urn:microsoft.com/office/officeart/2005/8/layout/orgChart1"/>
    <dgm:cxn modelId="{34E576D6-670C-46C9-959F-DF18D4418D56}" type="presParOf" srcId="{3632750B-1D9F-4D7B-9197-ACB504E6EFC8}" destId="{46AD59D9-3D4E-454D-B930-661FB1034D80}" srcOrd="1" destOrd="0" presId="urn:microsoft.com/office/officeart/2005/8/layout/orgChart1"/>
    <dgm:cxn modelId="{52D1731B-E32F-4C34-9FC2-92539AB5653B}" type="presParOf" srcId="{46AD59D9-3D4E-454D-B930-661FB1034D80}" destId="{C68D537B-AED0-48CA-8444-D3A921B6264F}" srcOrd="0" destOrd="0" presId="urn:microsoft.com/office/officeart/2005/8/layout/orgChart1"/>
    <dgm:cxn modelId="{F3949118-3057-41A3-A2B7-B90C0EFF26B4}" type="presParOf" srcId="{46AD59D9-3D4E-454D-B930-661FB1034D80}" destId="{DEED7AA4-E4B8-4371-9086-14535FC7000E}" srcOrd="1" destOrd="0" presId="urn:microsoft.com/office/officeart/2005/8/layout/orgChart1"/>
    <dgm:cxn modelId="{77267171-126A-497A-93E8-CFD7B20C9FF1}" type="presParOf" srcId="{DEED7AA4-E4B8-4371-9086-14535FC7000E}" destId="{ACAC324A-2508-45CE-9075-BC57C73B0B8A}" srcOrd="0" destOrd="0" presId="urn:microsoft.com/office/officeart/2005/8/layout/orgChart1"/>
    <dgm:cxn modelId="{7C4C6AFB-1A5F-4FD4-B2CA-CC25A249FB59}" type="presParOf" srcId="{ACAC324A-2508-45CE-9075-BC57C73B0B8A}" destId="{EA957D90-9CE3-4F87-A7DE-66AB20C05AAE}" srcOrd="0" destOrd="0" presId="urn:microsoft.com/office/officeart/2005/8/layout/orgChart1"/>
    <dgm:cxn modelId="{DFEAE7F9-3857-45C2-9458-2B6CDE8F6522}" type="presParOf" srcId="{ACAC324A-2508-45CE-9075-BC57C73B0B8A}" destId="{853C6427-9D77-4A06-B659-2F69DDCB8E85}" srcOrd="1" destOrd="0" presId="urn:microsoft.com/office/officeart/2005/8/layout/orgChart1"/>
    <dgm:cxn modelId="{D06B2004-AD0C-45DE-96CE-1427B96CA15D}" type="presParOf" srcId="{DEED7AA4-E4B8-4371-9086-14535FC7000E}" destId="{FEE45F78-09D6-403B-A2D9-136BB27797EB}" srcOrd="1" destOrd="0" presId="urn:microsoft.com/office/officeart/2005/8/layout/orgChart1"/>
    <dgm:cxn modelId="{E75970FB-1908-4FB9-B2B7-880DC6A59553}" type="presParOf" srcId="{FEE45F78-09D6-403B-A2D9-136BB27797EB}" destId="{1FE2FC46-C71F-4DBA-A295-D1186F6E2B34}" srcOrd="0" destOrd="0" presId="urn:microsoft.com/office/officeart/2005/8/layout/orgChart1"/>
    <dgm:cxn modelId="{D84A5FA6-54C7-4C34-A2ED-19103A241AB3}" type="presParOf" srcId="{FEE45F78-09D6-403B-A2D9-136BB27797EB}" destId="{CE0F41AC-7307-4C02-9B29-1A0839C2244D}" srcOrd="1" destOrd="0" presId="urn:microsoft.com/office/officeart/2005/8/layout/orgChart1"/>
    <dgm:cxn modelId="{5027C1CE-0BF8-476E-AF50-0CBA3BF97FC7}" type="presParOf" srcId="{CE0F41AC-7307-4C02-9B29-1A0839C2244D}" destId="{302DD1D9-B0C6-454D-B491-CA1532BF54C0}" srcOrd="0" destOrd="0" presId="urn:microsoft.com/office/officeart/2005/8/layout/orgChart1"/>
    <dgm:cxn modelId="{E24002B7-3330-41ED-B378-BA6713DE4AE5}" type="presParOf" srcId="{302DD1D9-B0C6-454D-B491-CA1532BF54C0}" destId="{993384E0-3866-49D7-9961-A33413AC9D8B}" srcOrd="0" destOrd="0" presId="urn:microsoft.com/office/officeart/2005/8/layout/orgChart1"/>
    <dgm:cxn modelId="{2E75F82D-87A4-4BB5-AC1E-302852F39A8B}" type="presParOf" srcId="{302DD1D9-B0C6-454D-B491-CA1532BF54C0}" destId="{CF0A90DA-EE4B-476A-9BC3-617647C6D907}" srcOrd="1" destOrd="0" presId="urn:microsoft.com/office/officeart/2005/8/layout/orgChart1"/>
    <dgm:cxn modelId="{06BA8EAA-49C9-46F6-92A9-D90A54ECB939}" type="presParOf" srcId="{CE0F41AC-7307-4C02-9B29-1A0839C2244D}" destId="{73C3589E-FC99-4156-9718-32E0AB4D2E09}" srcOrd="1" destOrd="0" presId="urn:microsoft.com/office/officeart/2005/8/layout/orgChart1"/>
    <dgm:cxn modelId="{90D87A71-BD59-4B1C-ABF9-17FA8C3F9410}" type="presParOf" srcId="{73C3589E-FC99-4156-9718-32E0AB4D2E09}" destId="{02BC60FB-53C5-4FAD-BFEF-C26BF982B627}" srcOrd="0" destOrd="0" presId="urn:microsoft.com/office/officeart/2005/8/layout/orgChart1"/>
    <dgm:cxn modelId="{41799FFF-66DF-49D3-B9F3-488045912CBF}" type="presParOf" srcId="{73C3589E-FC99-4156-9718-32E0AB4D2E09}" destId="{280557C7-7317-4A63-A23D-C8D9FB066541}" srcOrd="1" destOrd="0" presId="urn:microsoft.com/office/officeart/2005/8/layout/orgChart1"/>
    <dgm:cxn modelId="{4D718FAC-BB49-4C16-96CA-FDCB77616115}" type="presParOf" srcId="{280557C7-7317-4A63-A23D-C8D9FB066541}" destId="{36250895-96B3-48A8-8366-5AC579EB9D9A}" srcOrd="0" destOrd="0" presId="urn:microsoft.com/office/officeart/2005/8/layout/orgChart1"/>
    <dgm:cxn modelId="{F03AF23B-E434-42D9-BE3A-8FFAE5D5301E}" type="presParOf" srcId="{36250895-96B3-48A8-8366-5AC579EB9D9A}" destId="{95210700-9F32-4EA1-80D2-4AB345D21F1E}" srcOrd="0" destOrd="0" presId="urn:microsoft.com/office/officeart/2005/8/layout/orgChart1"/>
    <dgm:cxn modelId="{EBEF0CDB-BADB-4EC1-95C7-B9B0CFD0F621}" type="presParOf" srcId="{36250895-96B3-48A8-8366-5AC579EB9D9A}" destId="{19330D3B-B9E1-4C5A-9C2B-0086453887A6}" srcOrd="1" destOrd="0" presId="urn:microsoft.com/office/officeart/2005/8/layout/orgChart1"/>
    <dgm:cxn modelId="{98B49E4F-1490-4CE4-9822-B5EC802AAFC0}" type="presParOf" srcId="{280557C7-7317-4A63-A23D-C8D9FB066541}" destId="{045B28A6-88AA-4E37-9564-E3285C8F19EC}" srcOrd="1" destOrd="0" presId="urn:microsoft.com/office/officeart/2005/8/layout/orgChart1"/>
    <dgm:cxn modelId="{AE437949-2699-4337-9F23-BFFC5466C430}" type="presParOf" srcId="{045B28A6-88AA-4E37-9564-E3285C8F19EC}" destId="{43840F4C-DB6D-4845-A6BA-34493CE09775}" srcOrd="0" destOrd="0" presId="urn:microsoft.com/office/officeart/2005/8/layout/orgChart1"/>
    <dgm:cxn modelId="{B707E28B-051B-4DD3-BC64-4D7E2867B7C7}" type="presParOf" srcId="{045B28A6-88AA-4E37-9564-E3285C8F19EC}" destId="{17B2535E-7FDD-482C-88D3-4001E48CC700}" srcOrd="1" destOrd="0" presId="urn:microsoft.com/office/officeart/2005/8/layout/orgChart1"/>
    <dgm:cxn modelId="{F71A7B75-14AA-469E-9654-714743E79467}" type="presParOf" srcId="{17B2535E-7FDD-482C-88D3-4001E48CC700}" destId="{4536C83D-0690-457F-819C-5EBA932A5FD2}" srcOrd="0" destOrd="0" presId="urn:microsoft.com/office/officeart/2005/8/layout/orgChart1"/>
    <dgm:cxn modelId="{175312FE-44A7-432A-928C-3DD4F959BF11}" type="presParOf" srcId="{4536C83D-0690-457F-819C-5EBA932A5FD2}" destId="{B6FEC905-80E0-478A-AD68-1ECAE7E89467}" srcOrd="0" destOrd="0" presId="urn:microsoft.com/office/officeart/2005/8/layout/orgChart1"/>
    <dgm:cxn modelId="{245FA95A-7654-4264-A419-940619B7FC35}" type="presParOf" srcId="{4536C83D-0690-457F-819C-5EBA932A5FD2}" destId="{EB140422-3B66-4E94-B2E3-74282216E5CE}" srcOrd="1" destOrd="0" presId="urn:microsoft.com/office/officeart/2005/8/layout/orgChart1"/>
    <dgm:cxn modelId="{2DB6075B-3DE7-4FE2-910D-FACD70E3F995}" type="presParOf" srcId="{17B2535E-7FDD-482C-88D3-4001E48CC700}" destId="{538E74D3-EA69-4114-BADB-0F3D97A589FA}" srcOrd="1" destOrd="0" presId="urn:microsoft.com/office/officeart/2005/8/layout/orgChart1"/>
    <dgm:cxn modelId="{D66A185C-D1F1-4058-A6B8-2952778195B5}" type="presParOf" srcId="{538E74D3-EA69-4114-BADB-0F3D97A589FA}" destId="{BEDDDB3E-7324-4C43-8715-010D6E9A9270}" srcOrd="0" destOrd="0" presId="urn:microsoft.com/office/officeart/2005/8/layout/orgChart1"/>
    <dgm:cxn modelId="{0BAE0440-F8BA-4D4A-8941-60D16730B266}" type="presParOf" srcId="{538E74D3-EA69-4114-BADB-0F3D97A589FA}" destId="{7F21656B-5FE5-4399-902B-DC04CFC624D3}" srcOrd="1" destOrd="0" presId="urn:microsoft.com/office/officeart/2005/8/layout/orgChart1"/>
    <dgm:cxn modelId="{0D67ADF3-7BD2-4E50-BEA2-252315BB1DD6}" type="presParOf" srcId="{7F21656B-5FE5-4399-902B-DC04CFC624D3}" destId="{1BF8B14D-EF31-41C0-A84C-05612C10BAD8}" srcOrd="0" destOrd="0" presId="urn:microsoft.com/office/officeart/2005/8/layout/orgChart1"/>
    <dgm:cxn modelId="{95003DC2-9231-4B5F-B937-7B78FDD6E74F}" type="presParOf" srcId="{1BF8B14D-EF31-41C0-A84C-05612C10BAD8}" destId="{59F8CD84-F3DE-444A-B4C2-092EEFEC9604}" srcOrd="0" destOrd="0" presId="urn:microsoft.com/office/officeart/2005/8/layout/orgChart1"/>
    <dgm:cxn modelId="{63F01107-A0EC-4E6C-808E-338B0C2CCB7C}" type="presParOf" srcId="{1BF8B14D-EF31-41C0-A84C-05612C10BAD8}" destId="{CA55A2D2-F509-431C-BE0D-B3873F945117}" srcOrd="1" destOrd="0" presId="urn:microsoft.com/office/officeart/2005/8/layout/orgChart1"/>
    <dgm:cxn modelId="{33A1C774-5CA5-4F5A-9CDA-25E5C7867BBF}" type="presParOf" srcId="{7F21656B-5FE5-4399-902B-DC04CFC624D3}" destId="{90757A9B-5909-4EC6-986B-9E48964C4254}" srcOrd="1" destOrd="0" presId="urn:microsoft.com/office/officeart/2005/8/layout/orgChart1"/>
    <dgm:cxn modelId="{FA71A330-1491-49D1-AFFB-337E02FB5CBB}" type="presParOf" srcId="{7F21656B-5FE5-4399-902B-DC04CFC624D3}" destId="{33A7D278-4141-4CAB-8169-03A3CE5F529F}" srcOrd="2" destOrd="0" presId="urn:microsoft.com/office/officeart/2005/8/layout/orgChart1"/>
    <dgm:cxn modelId="{A2CDBFE2-7CB9-4E64-9CCF-A0DEAC25C554}" type="presParOf" srcId="{538E74D3-EA69-4114-BADB-0F3D97A589FA}" destId="{A4A7E419-F7C6-4DC1-BDCA-321C4AEBFCF3}" srcOrd="2" destOrd="0" presId="urn:microsoft.com/office/officeart/2005/8/layout/orgChart1"/>
    <dgm:cxn modelId="{B0577244-5433-44CB-9263-AB07A468835B}" type="presParOf" srcId="{538E74D3-EA69-4114-BADB-0F3D97A589FA}" destId="{76C4E499-3AB0-4E1E-8E2E-55CB460C0D7A}" srcOrd="3" destOrd="0" presId="urn:microsoft.com/office/officeart/2005/8/layout/orgChart1"/>
    <dgm:cxn modelId="{C21E2AAB-E51E-4F8C-BD38-3FCF16FBE698}" type="presParOf" srcId="{76C4E499-3AB0-4E1E-8E2E-55CB460C0D7A}" destId="{8E09C37B-4565-4715-81C2-6D659E2C9DBF}" srcOrd="0" destOrd="0" presId="urn:microsoft.com/office/officeart/2005/8/layout/orgChart1"/>
    <dgm:cxn modelId="{E9C577F2-99D8-47F3-8104-9D3586CA04C4}" type="presParOf" srcId="{8E09C37B-4565-4715-81C2-6D659E2C9DBF}" destId="{D4D68425-7BD3-4913-9A72-705E281EDC7A}" srcOrd="0" destOrd="0" presId="urn:microsoft.com/office/officeart/2005/8/layout/orgChart1"/>
    <dgm:cxn modelId="{C2F474DF-70BD-4AB1-9B74-63BEE88049D5}" type="presParOf" srcId="{8E09C37B-4565-4715-81C2-6D659E2C9DBF}" destId="{B84643DB-8968-42D7-AD03-9042B8B005F9}" srcOrd="1" destOrd="0" presId="urn:microsoft.com/office/officeart/2005/8/layout/orgChart1"/>
    <dgm:cxn modelId="{2E81A7A7-1027-408F-B911-A9A1DC9F0226}" type="presParOf" srcId="{76C4E499-3AB0-4E1E-8E2E-55CB460C0D7A}" destId="{81A8AD6C-7898-4428-AFA1-98103F19EF3A}" srcOrd="1" destOrd="0" presId="urn:microsoft.com/office/officeart/2005/8/layout/orgChart1"/>
    <dgm:cxn modelId="{0BD92886-FE85-4245-9328-DA55E03C843E}" type="presParOf" srcId="{76C4E499-3AB0-4E1E-8E2E-55CB460C0D7A}" destId="{224FE570-38A7-4CDE-A5C6-99904B181E46}" srcOrd="2" destOrd="0" presId="urn:microsoft.com/office/officeart/2005/8/layout/orgChart1"/>
    <dgm:cxn modelId="{9B3E05D5-0592-44BF-BF56-268EF2281C12}" type="presParOf" srcId="{538E74D3-EA69-4114-BADB-0F3D97A589FA}" destId="{C15ABCEE-F736-47EE-8C01-E54659CCA89F}" srcOrd="4" destOrd="0" presId="urn:microsoft.com/office/officeart/2005/8/layout/orgChart1"/>
    <dgm:cxn modelId="{D86759E0-1498-4DFB-BAC7-B6CC75DE9565}" type="presParOf" srcId="{538E74D3-EA69-4114-BADB-0F3D97A589FA}" destId="{61AD8461-702D-4BC0-B76E-30D8E730FB4B}" srcOrd="5" destOrd="0" presId="urn:microsoft.com/office/officeart/2005/8/layout/orgChart1"/>
    <dgm:cxn modelId="{A43F9A93-DD77-4444-8405-F406EBBE4A0D}" type="presParOf" srcId="{61AD8461-702D-4BC0-B76E-30D8E730FB4B}" destId="{20DC19F2-F168-48D6-BA7A-CC48CD084625}" srcOrd="0" destOrd="0" presId="urn:microsoft.com/office/officeart/2005/8/layout/orgChart1"/>
    <dgm:cxn modelId="{53FF1C83-E159-4C92-882E-3787518794A4}" type="presParOf" srcId="{20DC19F2-F168-48D6-BA7A-CC48CD084625}" destId="{2760820D-C33E-40F1-A98B-B2E9371DD1A3}" srcOrd="0" destOrd="0" presId="urn:microsoft.com/office/officeart/2005/8/layout/orgChart1"/>
    <dgm:cxn modelId="{2E7A3006-D285-4DCB-8ADD-CC8DE17B5F65}" type="presParOf" srcId="{20DC19F2-F168-48D6-BA7A-CC48CD084625}" destId="{1C4B87AC-881B-4CD4-9FCF-E6E840231722}" srcOrd="1" destOrd="0" presId="urn:microsoft.com/office/officeart/2005/8/layout/orgChart1"/>
    <dgm:cxn modelId="{0071AE17-3239-401C-8803-B017EF072FDA}" type="presParOf" srcId="{61AD8461-702D-4BC0-B76E-30D8E730FB4B}" destId="{F995F7FC-9D5E-4D31-9E16-26A9A8E47FDB}" srcOrd="1" destOrd="0" presId="urn:microsoft.com/office/officeart/2005/8/layout/orgChart1"/>
    <dgm:cxn modelId="{EA3966E5-D5E8-4F1D-B83B-BAF78A244F6C}" type="presParOf" srcId="{61AD8461-702D-4BC0-B76E-30D8E730FB4B}" destId="{575ED545-873F-4A5A-A399-E415BC4CD4C7}" srcOrd="2" destOrd="0" presId="urn:microsoft.com/office/officeart/2005/8/layout/orgChart1"/>
    <dgm:cxn modelId="{8141F2B2-0011-47F8-9BE6-623A058E4B8B}" type="presParOf" srcId="{538E74D3-EA69-4114-BADB-0F3D97A589FA}" destId="{F3CF6DE0-EEC2-49C3-8531-38D32F90CBC8}" srcOrd="6" destOrd="0" presId="urn:microsoft.com/office/officeart/2005/8/layout/orgChart1"/>
    <dgm:cxn modelId="{D2ECC7EA-702F-46CB-9438-20C61D8FB550}" type="presParOf" srcId="{538E74D3-EA69-4114-BADB-0F3D97A589FA}" destId="{F930B2ED-1FC3-42C3-B890-4D63BAB179D8}" srcOrd="7" destOrd="0" presId="urn:microsoft.com/office/officeart/2005/8/layout/orgChart1"/>
    <dgm:cxn modelId="{57673558-31D7-411E-B52C-17FA7350A736}" type="presParOf" srcId="{F930B2ED-1FC3-42C3-B890-4D63BAB179D8}" destId="{3202AE4E-4E13-4AA2-8DEB-2007C1CC8F92}" srcOrd="0" destOrd="0" presId="urn:microsoft.com/office/officeart/2005/8/layout/orgChart1"/>
    <dgm:cxn modelId="{11ECB27B-CD65-4A16-B541-019CC38E3D58}" type="presParOf" srcId="{3202AE4E-4E13-4AA2-8DEB-2007C1CC8F92}" destId="{69BE9E34-F433-40F4-B8E0-D2ABAE1F6633}" srcOrd="0" destOrd="0" presId="urn:microsoft.com/office/officeart/2005/8/layout/orgChart1"/>
    <dgm:cxn modelId="{CAF2C316-4D0C-4C5C-84EE-1887CA30036A}" type="presParOf" srcId="{3202AE4E-4E13-4AA2-8DEB-2007C1CC8F92}" destId="{374421FD-6E15-4862-BA4E-629C0A117905}" srcOrd="1" destOrd="0" presId="urn:microsoft.com/office/officeart/2005/8/layout/orgChart1"/>
    <dgm:cxn modelId="{590F5326-0947-44DA-8CBF-8908664E0610}" type="presParOf" srcId="{F930B2ED-1FC3-42C3-B890-4D63BAB179D8}" destId="{45E26971-303C-4463-BF98-9AEA75074EEE}" srcOrd="1" destOrd="0" presId="urn:microsoft.com/office/officeart/2005/8/layout/orgChart1"/>
    <dgm:cxn modelId="{13B04E1B-32C4-4D66-8AD8-049DAF93CD99}" type="presParOf" srcId="{F930B2ED-1FC3-42C3-B890-4D63BAB179D8}" destId="{266FC85F-2197-4601-8478-54C5FCC078A9}" srcOrd="2" destOrd="0" presId="urn:microsoft.com/office/officeart/2005/8/layout/orgChart1"/>
    <dgm:cxn modelId="{6231C384-5EAC-4CEB-B4A2-67FB5C0D88B7}" type="presParOf" srcId="{538E74D3-EA69-4114-BADB-0F3D97A589FA}" destId="{93E10534-A4C8-4EA5-B078-4F1825493458}" srcOrd="8" destOrd="0" presId="urn:microsoft.com/office/officeart/2005/8/layout/orgChart1"/>
    <dgm:cxn modelId="{F4E54AA1-21C8-4B5D-8622-D37FD7C4D0B7}" type="presParOf" srcId="{538E74D3-EA69-4114-BADB-0F3D97A589FA}" destId="{CB257C8D-E6A4-45D4-A481-F9E479EA0F39}" srcOrd="9" destOrd="0" presId="urn:microsoft.com/office/officeart/2005/8/layout/orgChart1"/>
    <dgm:cxn modelId="{E22B72A0-0847-4953-826C-2607C8AE999E}" type="presParOf" srcId="{CB257C8D-E6A4-45D4-A481-F9E479EA0F39}" destId="{82C64EE8-EAAC-4340-991B-43A6921127B7}" srcOrd="0" destOrd="0" presId="urn:microsoft.com/office/officeart/2005/8/layout/orgChart1"/>
    <dgm:cxn modelId="{650BA61C-2807-4049-98EC-D9233A0414CF}" type="presParOf" srcId="{82C64EE8-EAAC-4340-991B-43A6921127B7}" destId="{876F7F6A-B952-413F-8B56-F08BC330FF20}" srcOrd="0" destOrd="0" presId="urn:microsoft.com/office/officeart/2005/8/layout/orgChart1"/>
    <dgm:cxn modelId="{772EA6EE-85D6-4EAE-9EB2-4BF015ABFAFF}" type="presParOf" srcId="{82C64EE8-EAAC-4340-991B-43A6921127B7}" destId="{4AFDB97C-527F-4A7B-8B85-B80EF3CFE6EC}" srcOrd="1" destOrd="0" presId="urn:microsoft.com/office/officeart/2005/8/layout/orgChart1"/>
    <dgm:cxn modelId="{D3DAE06E-89EC-4DF9-BEFC-50D338F83E97}" type="presParOf" srcId="{CB257C8D-E6A4-45D4-A481-F9E479EA0F39}" destId="{214C3296-9F9F-4ADD-B7C2-00D0A4C83E43}" srcOrd="1" destOrd="0" presId="urn:microsoft.com/office/officeart/2005/8/layout/orgChart1"/>
    <dgm:cxn modelId="{4D4D8683-F3C7-4E59-BDBA-495F3711F8D2}" type="presParOf" srcId="{214C3296-9F9F-4ADD-B7C2-00D0A4C83E43}" destId="{4E04CDE7-E29D-4E03-A9A2-E411E13D5FB1}" srcOrd="0" destOrd="0" presId="urn:microsoft.com/office/officeart/2005/8/layout/orgChart1"/>
    <dgm:cxn modelId="{0AB2303A-FAAA-4079-A896-DE37FDEC954A}" type="presParOf" srcId="{214C3296-9F9F-4ADD-B7C2-00D0A4C83E43}" destId="{F0107F81-747A-40C5-A129-3855195E1333}" srcOrd="1" destOrd="0" presId="urn:microsoft.com/office/officeart/2005/8/layout/orgChart1"/>
    <dgm:cxn modelId="{A49A7FC5-9343-4F31-8F07-E1097BAC0FBA}" type="presParOf" srcId="{F0107F81-747A-40C5-A129-3855195E1333}" destId="{66235D0B-976E-42F1-9B0A-89F64B4330CE}" srcOrd="0" destOrd="0" presId="urn:microsoft.com/office/officeart/2005/8/layout/orgChart1"/>
    <dgm:cxn modelId="{5822840B-3FA2-4A16-959E-56B208625FA8}" type="presParOf" srcId="{66235D0B-976E-42F1-9B0A-89F64B4330CE}" destId="{146BE267-EDB1-43B0-BF96-2EE1E167BD8E}" srcOrd="0" destOrd="0" presId="urn:microsoft.com/office/officeart/2005/8/layout/orgChart1"/>
    <dgm:cxn modelId="{E8F2540A-2D77-4B23-9A65-9D66B1BBFE3E}" type="presParOf" srcId="{66235D0B-976E-42F1-9B0A-89F64B4330CE}" destId="{5C8D27C8-73B1-4E0D-A212-921C8B1A4562}" srcOrd="1" destOrd="0" presId="urn:microsoft.com/office/officeart/2005/8/layout/orgChart1"/>
    <dgm:cxn modelId="{A0F9B425-D352-4D4D-A40C-311CCABAEA6E}" type="presParOf" srcId="{F0107F81-747A-40C5-A129-3855195E1333}" destId="{82BEDEC1-4D35-4B00-AA39-3D1E7E0C1FD5}" srcOrd="1" destOrd="0" presId="urn:microsoft.com/office/officeart/2005/8/layout/orgChart1"/>
    <dgm:cxn modelId="{34625A51-02C4-4B0E-8C6A-D921DBC0AB90}" type="presParOf" srcId="{F0107F81-747A-40C5-A129-3855195E1333}" destId="{4CE6E15F-5A2B-4FA0-93A0-3BFF928C535F}" srcOrd="2" destOrd="0" presId="urn:microsoft.com/office/officeart/2005/8/layout/orgChart1"/>
    <dgm:cxn modelId="{5E355827-1E31-4BBF-94AE-3DDF8AAA59E8}" type="presParOf" srcId="{214C3296-9F9F-4ADD-B7C2-00D0A4C83E43}" destId="{CB67553F-25CE-48D1-AADA-F4BA74EE18DB}" srcOrd="2" destOrd="0" presId="urn:microsoft.com/office/officeart/2005/8/layout/orgChart1"/>
    <dgm:cxn modelId="{6D3BB998-1C53-487B-98E9-D86E13E4CF04}" type="presParOf" srcId="{214C3296-9F9F-4ADD-B7C2-00D0A4C83E43}" destId="{CCC91B9A-289B-43B7-A309-A13E5DB5812C}" srcOrd="3" destOrd="0" presId="urn:microsoft.com/office/officeart/2005/8/layout/orgChart1"/>
    <dgm:cxn modelId="{D8CA95B2-AA5C-4513-9B8F-702F1DA55213}" type="presParOf" srcId="{CCC91B9A-289B-43B7-A309-A13E5DB5812C}" destId="{83DD3B37-1158-4B13-AECC-756A27AF809D}" srcOrd="0" destOrd="0" presId="urn:microsoft.com/office/officeart/2005/8/layout/orgChart1"/>
    <dgm:cxn modelId="{4BC5A0B3-0ED6-49C0-884C-119E3E06A767}" type="presParOf" srcId="{83DD3B37-1158-4B13-AECC-756A27AF809D}" destId="{7E71EB51-CFE4-46EA-B0EA-43E2ECF9875D}" srcOrd="0" destOrd="0" presId="urn:microsoft.com/office/officeart/2005/8/layout/orgChart1"/>
    <dgm:cxn modelId="{C5B03B55-EDFB-4E04-B436-5E38B55E204B}" type="presParOf" srcId="{83DD3B37-1158-4B13-AECC-756A27AF809D}" destId="{2024492F-4458-4BFC-9051-F562EDDDDB9F}" srcOrd="1" destOrd="0" presId="urn:microsoft.com/office/officeart/2005/8/layout/orgChart1"/>
    <dgm:cxn modelId="{61A1C876-EEBF-4CE5-AB44-4989A7C4AFD9}" type="presParOf" srcId="{CCC91B9A-289B-43B7-A309-A13E5DB5812C}" destId="{EE43E46A-3C23-42C1-A4A0-EA7871C47F28}" srcOrd="1" destOrd="0" presId="urn:microsoft.com/office/officeart/2005/8/layout/orgChart1"/>
    <dgm:cxn modelId="{CA307F0D-BE55-40C5-9ADC-BE7170F6CECB}" type="presParOf" srcId="{CCC91B9A-289B-43B7-A309-A13E5DB5812C}" destId="{4DB61C95-2ACC-41E4-A6A0-9552E7690FA0}" srcOrd="2" destOrd="0" presId="urn:microsoft.com/office/officeart/2005/8/layout/orgChart1"/>
    <dgm:cxn modelId="{38066EF6-0076-4CF4-85D4-1AEFFD2290C4}" type="presParOf" srcId="{CB257C8D-E6A4-45D4-A481-F9E479EA0F39}" destId="{F59BCF1A-9E10-4D0F-B2E3-B3351EE0CF11}" srcOrd="2" destOrd="0" presId="urn:microsoft.com/office/officeart/2005/8/layout/orgChart1"/>
    <dgm:cxn modelId="{45B02E85-339F-4C43-B699-5CD53E3E020C}" type="presParOf" srcId="{17B2535E-7FDD-482C-88D3-4001E48CC700}" destId="{3BE5D9D6-D294-4506-9F08-561C2A50B4CE}" srcOrd="2" destOrd="0" presId="urn:microsoft.com/office/officeart/2005/8/layout/orgChart1"/>
    <dgm:cxn modelId="{7FB09D5D-DF05-455E-887C-4A57FCFD7FA0}" type="presParOf" srcId="{280557C7-7317-4A63-A23D-C8D9FB066541}" destId="{B06331CC-C552-4A35-975E-A1E7BF28686E}" srcOrd="2" destOrd="0" presId="urn:microsoft.com/office/officeart/2005/8/layout/orgChart1"/>
    <dgm:cxn modelId="{E7E2360A-2F07-4D86-B491-9D0CBFEA6DB2}" type="presParOf" srcId="{73C3589E-FC99-4156-9718-32E0AB4D2E09}" destId="{C8731F90-D04C-4E81-8FF3-DE2A2D0FAEFD}" srcOrd="2" destOrd="0" presId="urn:microsoft.com/office/officeart/2005/8/layout/orgChart1"/>
    <dgm:cxn modelId="{AA8A084E-14DD-4997-A86E-12A848D9CC28}" type="presParOf" srcId="{73C3589E-FC99-4156-9718-32E0AB4D2E09}" destId="{FB7BD316-4B6A-4D69-A5A4-094C0924AEBC}" srcOrd="3" destOrd="0" presId="urn:microsoft.com/office/officeart/2005/8/layout/orgChart1"/>
    <dgm:cxn modelId="{0A0E1B89-9277-481A-8AB4-70FCA3A1DAF3}" type="presParOf" srcId="{FB7BD316-4B6A-4D69-A5A4-094C0924AEBC}" destId="{6C5E3F8F-E625-447E-925F-0E1DA6B6BCE1}" srcOrd="0" destOrd="0" presId="urn:microsoft.com/office/officeart/2005/8/layout/orgChart1"/>
    <dgm:cxn modelId="{525525C3-B867-47E0-B054-D5190F50482E}" type="presParOf" srcId="{6C5E3F8F-E625-447E-925F-0E1DA6B6BCE1}" destId="{891237A9-5AA1-4ABB-AAFC-8D02A83AAA4C}" srcOrd="0" destOrd="0" presId="urn:microsoft.com/office/officeart/2005/8/layout/orgChart1"/>
    <dgm:cxn modelId="{6C2C07EE-D44E-4A52-A874-EBD9C3EB3683}" type="presParOf" srcId="{6C5E3F8F-E625-447E-925F-0E1DA6B6BCE1}" destId="{33DD367F-3A9C-44A3-B155-24C038921C6E}" srcOrd="1" destOrd="0" presId="urn:microsoft.com/office/officeart/2005/8/layout/orgChart1"/>
    <dgm:cxn modelId="{2116AAD1-C090-4405-8A57-BB8270D79251}" type="presParOf" srcId="{FB7BD316-4B6A-4D69-A5A4-094C0924AEBC}" destId="{E0BC68D0-F86D-4A45-9BC4-B27374EA048D}" srcOrd="1" destOrd="0" presId="urn:microsoft.com/office/officeart/2005/8/layout/orgChart1"/>
    <dgm:cxn modelId="{F3FC6D5F-6F1A-4297-B06F-5359A5AECA55}" type="presParOf" srcId="{FB7BD316-4B6A-4D69-A5A4-094C0924AEBC}" destId="{DDA2AB8E-EF15-4E7B-98F7-2FD77F9AE3DE}" srcOrd="2" destOrd="0" presId="urn:microsoft.com/office/officeart/2005/8/layout/orgChart1"/>
    <dgm:cxn modelId="{3202ABD2-1CEE-4B90-A829-34B7CEA0EFA8}" type="presParOf" srcId="{CE0F41AC-7307-4C02-9B29-1A0839C2244D}" destId="{BFB65F6D-6F3C-4F8A-BD41-F3BF20DB8427}" srcOrd="2" destOrd="0" presId="urn:microsoft.com/office/officeart/2005/8/layout/orgChart1"/>
    <dgm:cxn modelId="{67DC690B-9DC7-434D-B5A8-8A83C72AF902}" type="presParOf" srcId="{DEED7AA4-E4B8-4371-9086-14535FC7000E}" destId="{8B8BAD88-B933-4C73-8740-0ADA85D2F0BD}" srcOrd="2" destOrd="0" presId="urn:microsoft.com/office/officeart/2005/8/layout/orgChart1"/>
    <dgm:cxn modelId="{C312EC29-93B8-484D-BE43-F4A8F0FB0647}" type="presParOf" srcId="{46AD59D9-3D4E-454D-B930-661FB1034D80}" destId="{C900828C-53BE-4D7E-8B67-462DC9B542E3}" srcOrd="2" destOrd="0" presId="urn:microsoft.com/office/officeart/2005/8/layout/orgChart1"/>
    <dgm:cxn modelId="{137B4DF6-3EAA-406C-9B51-D6A87C8A7E5F}" type="presParOf" srcId="{46AD59D9-3D4E-454D-B930-661FB1034D80}" destId="{0674362D-E6C3-40D0-B7E6-0D6A85129FD6}" srcOrd="3" destOrd="0" presId="urn:microsoft.com/office/officeart/2005/8/layout/orgChart1"/>
    <dgm:cxn modelId="{4F5F822E-D2C4-4DFC-95D7-ED17DA95D163}" type="presParOf" srcId="{0674362D-E6C3-40D0-B7E6-0D6A85129FD6}" destId="{D90EDE05-7A7A-431A-862F-E56F5F7D4131}" srcOrd="0" destOrd="0" presId="urn:microsoft.com/office/officeart/2005/8/layout/orgChart1"/>
    <dgm:cxn modelId="{30E8929E-2417-455F-A047-67F9BE8F6E7C}" type="presParOf" srcId="{D90EDE05-7A7A-431A-862F-E56F5F7D4131}" destId="{257ACD31-FDBB-4C30-9E68-B522674D5E6E}" srcOrd="0" destOrd="0" presId="urn:microsoft.com/office/officeart/2005/8/layout/orgChart1"/>
    <dgm:cxn modelId="{93C4457B-9F0C-400D-B00B-D44D8236B7E8}" type="presParOf" srcId="{D90EDE05-7A7A-431A-862F-E56F5F7D4131}" destId="{7C93E53E-42FA-4DCE-87DE-B7277835711F}" srcOrd="1" destOrd="0" presId="urn:microsoft.com/office/officeart/2005/8/layout/orgChart1"/>
    <dgm:cxn modelId="{0AD19E68-8E16-440D-9A56-1ED00F5CC493}" type="presParOf" srcId="{0674362D-E6C3-40D0-B7E6-0D6A85129FD6}" destId="{74CA65F3-7119-4773-9B5B-BA0DF5FB9167}" srcOrd="1" destOrd="0" presId="urn:microsoft.com/office/officeart/2005/8/layout/orgChart1"/>
    <dgm:cxn modelId="{6009C0CD-D477-4199-B99F-4C97FCEE0538}" type="presParOf" srcId="{0674362D-E6C3-40D0-B7E6-0D6A85129FD6}" destId="{F8F5B9A3-34A7-4534-98E5-03D181556A9E}" srcOrd="2" destOrd="0" presId="urn:microsoft.com/office/officeart/2005/8/layout/orgChart1"/>
    <dgm:cxn modelId="{6CDC4747-83AB-4943-8594-C4DF023B3703}" type="presParOf" srcId="{3632750B-1D9F-4D7B-9197-ACB504E6EFC8}" destId="{01528504-DAA0-4670-8DD6-41627C626DA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47005A-BBF4-44A3-A0DD-1ED8ADC7F557}" type="doc">
      <dgm:prSet loTypeId="urn:microsoft.com/office/officeart/2005/8/layout/orgChart1" loCatId="hierarchy" qsTypeId="urn:microsoft.com/office/officeart/2005/8/quickstyle/simple1" qsCatId="simple" csTypeId="urn:microsoft.com/office/officeart/2005/8/colors/accent1_2" csCatId="accent1"/>
      <dgm:spPr/>
    </dgm:pt>
    <dgm:pt modelId="{663E8718-3498-4A99-A1DE-84A2DF5FF040}">
      <dgm:prSet/>
      <dgm:spPr/>
      <dgm:t>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PC</a:t>
          </a:r>
        </a:p>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P</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atch </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C</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ord</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跳线</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4EF2CF73-9E74-42EE-BC25-D0E2F2634D0B}" type="parTrans" cxnId="{B26EDD61-D640-493D-A1D4-074F4D3816ED}">
      <dgm:prSet/>
      <dgm:spPr/>
    </dgm:pt>
    <dgm:pt modelId="{6FCD9CCA-B441-406C-888F-6904149279AB}" type="sibTrans" cxnId="{B26EDD61-D640-493D-A1D4-074F4D3816ED}">
      <dgm:prSet/>
      <dgm:spPr/>
    </dgm:pt>
    <dgm:pt modelId="{F83F35BF-D89B-47B9-A2B0-21FE13CFF59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U</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U</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TP</a:t>
          </a:r>
          <a:r>
            <a:rPr kumimoji="0" lang="zh-CN" altLang="en-US"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非屏蔽</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CFED56E2-FC07-4B5E-A2DA-0473DE6305AE}" type="parTrans" cxnId="{B347BC2E-B33F-44F2-B8EE-5AAF0B856F9A}">
      <dgm:prSet/>
      <dgm:spPr/>
    </dgm:pt>
    <dgm:pt modelId="{2176B38B-AC91-4AA8-8DCE-1B2A9968B2AD}" type="sibTrans" cxnId="{B347BC2E-B33F-44F2-B8EE-5AAF0B856F9A}">
      <dgm:prSet/>
      <dgm:spPr/>
    </dgm:pt>
    <dgm:pt modelId="{02613BF9-F11D-44FE-B42A-E01568E4868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005…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0.5</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m</a:t>
          </a:r>
          <a:endPar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48729A3C-590D-432D-85FC-69C6A8EAFC47}" type="parTrans" cxnId="{051D422C-2B8C-4F7F-8B4C-5C1F37F8F263}">
      <dgm:prSet/>
      <dgm:spPr/>
    </dgm:pt>
    <dgm:pt modelId="{A47E964F-EE2D-49AE-B674-0C0CAB70CAAB}" type="sibTrans" cxnId="{051D422C-2B8C-4F7F-8B4C-5C1F37F8F263}">
      <dgm:prSet/>
      <dgm:spPr/>
    </dgm:pt>
    <dgm:pt modelId="{2D88301D-078E-4E6D-AAA5-719C7310A4A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Cat5</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E</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超五类</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BD36EB1C-D6FB-4D5E-AB6C-39DF0C9AF3BE}" type="parTrans" cxnId="{1ECC86AA-8E80-4E66-B7CA-8DFD16252E46}">
      <dgm:prSet/>
      <dgm:spPr/>
    </dgm:pt>
    <dgm:pt modelId="{61C96EBA-1080-414A-BC69-70BB177CF15F}" type="sibTrans" cxnId="{1ECC86AA-8E80-4E66-B7CA-8DFD16252E46}">
      <dgm:prSet/>
      <dgm:spPr/>
    </dgm:pt>
    <dgm:pt modelId="{AFA64235-D56C-4DE8-90AF-EDC9DA66200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G</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re</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y</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灰色</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8E490F87-96CC-4646-BC1C-090A4C617F87}" type="parTrans" cxnId="{B3FBA8E0-8AE8-4D63-9A58-4F82AAFBE97B}">
      <dgm:prSet/>
      <dgm:spPr/>
    </dgm:pt>
    <dgm:pt modelId="{BF7A9DFB-4238-46CC-AE70-A7D209153557}" type="sibTrans" cxnId="{B3FBA8E0-8AE8-4D63-9A58-4F82AAFBE97B}">
      <dgm:prSet/>
      <dgm:spPr/>
    </dgm:pt>
    <dgm:pt modelId="{4F7186D7-579E-45E3-AD6F-FD5856680F4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Cat</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6</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六类</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B3A0F915-9E54-4D9A-9606-CB967D225365}" type="parTrans" cxnId="{E0D72A32-7A53-43F5-8DA1-3EE2112B4AD3}">
      <dgm:prSet/>
      <dgm:spPr/>
    </dgm:pt>
    <dgm:pt modelId="{4EB44F7A-9D1B-4B54-B5D3-AFFD3F7AEA2A}" type="sibTrans" cxnId="{E0D72A32-7A53-43F5-8DA1-3EE2112B4AD3}">
      <dgm:prSet/>
      <dgm:spPr/>
    </dgm:pt>
    <dgm:pt modelId="{D7BA0624-A820-4317-AD57-F28626B44CB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F</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TP</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单屏蔽</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EBD3EF7E-36D6-4084-A40B-D86E2306F860}" type="parTrans" cxnId="{100F6BAC-561D-4483-89F2-8D5297B057C3}">
      <dgm:prSet/>
      <dgm:spPr/>
    </dgm:pt>
    <dgm:pt modelId="{BE56D520-2899-4C9B-9455-0D28354823A3}" type="sibTrans" cxnId="{100F6BAC-561D-4483-89F2-8D5297B057C3}">
      <dgm:prSet/>
      <dgm:spPr/>
    </dgm:pt>
    <dgm:pt modelId="{51C503DF-745F-4790-9679-F3810C8029F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S</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-FTP</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双屏蔽</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BB4D2607-A7A7-405B-97D2-BDE854A3682A}" type="parTrans" cxnId="{267E8302-8C72-4388-9CBB-447773B69151}">
      <dgm:prSet/>
      <dgm:spPr/>
    </dgm:pt>
    <dgm:pt modelId="{1CEFA29D-7E06-4E74-AC0D-24B9C9FF5F28}" type="sibTrans" cxnId="{267E8302-8C72-4388-9CBB-447773B69151}">
      <dgm:prSet/>
      <dgm:spPr/>
    </dgm:pt>
    <dgm:pt modelId="{2D7F7AC7-494C-49ED-9285-8CB0636D60C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B</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RJ45</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110</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E70ED442-85C3-41F9-87AF-F829509DC29B}" type="parTrans" cxnId="{4CEBAA30-E42F-4763-96FE-1684B90F5B35}">
      <dgm:prSet/>
      <dgm:spPr/>
    </dgm:pt>
    <dgm:pt modelId="{DE4A0454-9BB7-4BEA-BBF3-29DBC8E56C46}" type="sibTrans" cxnId="{4CEBAA30-E42F-4763-96FE-1684B90F5B35}">
      <dgm:prSet/>
      <dgm:spPr/>
    </dgm:pt>
    <dgm:pt modelId="{DA6191AB-0422-4A19-AAAC-1A55B93541C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1</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对</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110</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头</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842A52F6-0AAD-4101-8EA4-AFAF3B38DB67}" type="parTrans" cxnId="{0E219F3A-B55A-4717-BD40-DFDEC1BC8036}">
      <dgm:prSet/>
      <dgm:spPr/>
    </dgm:pt>
    <dgm:pt modelId="{B83E6AD8-BC5A-4355-9884-8BB48FDD5BF6}" type="sibTrans" cxnId="{0E219F3A-B55A-4717-BD40-DFDEC1BC8036}">
      <dgm:prSet/>
      <dgm:spPr/>
    </dgm:pt>
    <dgm:pt modelId="{46C243E3-597A-40AB-8AE6-4AD9467ECF2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8</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Pin RJ45</a:t>
          </a:r>
          <a:endPar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8F0803BB-9DF9-4243-AD87-2D562735F56D}" type="parTrans" cxnId="{BC63E69F-CFCD-4476-BACC-E97BA971D8A4}">
      <dgm:prSet/>
      <dgm:spPr/>
    </dgm:pt>
    <dgm:pt modelId="{21EB6820-46D9-4279-86E6-647D0937247E}" type="sibTrans" cxnId="{BC63E69F-CFCD-4476-BACC-E97BA971D8A4}">
      <dgm:prSet/>
      <dgm:spPr/>
    </dgm:pt>
    <dgm:pt modelId="{03F4C9FF-812F-4280-A07D-9FCAA61C036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010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1</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m</a:t>
          </a:r>
          <a:endPar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A62133EB-746A-4AB9-A486-3FB03C2A611C}" type="parTrans" cxnId="{6E2E2836-CC89-4CCE-8096-4A94C5A2C432}">
      <dgm:prSet/>
      <dgm:spPr/>
    </dgm:pt>
    <dgm:pt modelId="{8E93F89D-08EE-49B9-A516-8B032EC8C2D4}" type="sibTrans" cxnId="{6E2E2836-CC89-4CCE-8096-4A94C5A2C432}">
      <dgm:prSet/>
      <dgm:spPr/>
    </dgm:pt>
    <dgm:pt modelId="{0CCEDE55-1046-47CC-8264-4DA92BCD689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GY</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G</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re</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y</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灰色</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4FB5C31B-C717-4575-B203-26937D195B71}" type="parTrans" cxnId="{1C0FDC5A-C997-40BD-AB7F-88EE00C67DD6}">
      <dgm:prSet/>
      <dgm:spPr/>
    </dgm:pt>
    <dgm:pt modelId="{68421A69-7225-4B93-BDD3-45D23898D9F6}" type="sibTrans" cxnId="{1C0FDC5A-C997-40BD-AB7F-88EE00C67DD6}">
      <dgm:prSet/>
      <dgm:spPr/>
    </dgm:pt>
    <dgm:pt modelId="{1DE492AA-ED4C-4EC5-8E0B-34B259FC8F5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2</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对</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110</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头</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C672C031-534C-4228-A034-D2AFA7D7AFA3}" type="parTrans" cxnId="{D434597B-50C9-4C71-8AFC-2241BE097A6D}">
      <dgm:prSet/>
      <dgm:spPr/>
    </dgm:pt>
    <dgm:pt modelId="{0BE192A2-305C-4AA0-B6C3-6D76F9D4392B}" type="sibTrans" cxnId="{D434597B-50C9-4C71-8AFC-2241BE097A6D}">
      <dgm:prSet/>
      <dgm:spPr/>
    </dgm:pt>
    <dgm:pt modelId="{026B6575-D52D-42BA-9B76-848ADA1C116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4</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对</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110</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头</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67A2DB4D-5F54-4D17-824C-6D36CCB3B7EC}" type="parTrans" cxnId="{7F1E85FB-A599-4208-84FE-2E5EDDEC1589}">
      <dgm:prSet/>
      <dgm:spPr/>
    </dgm:pt>
    <dgm:pt modelId="{16556A83-92BC-4FED-A39F-D93A2D897C92}" type="sibTrans" cxnId="{7F1E85FB-A599-4208-84FE-2E5EDDEC1589}">
      <dgm:prSet/>
      <dgm:spPr/>
    </dgm:pt>
    <dgm:pt modelId="{5454793A-82A6-461B-B5F4-B9FA219DF7B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C</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110</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110</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FE44C3E5-9195-43AA-9CED-B36A3B610A20}" type="parTrans" cxnId="{6ED522B9-C1A9-4D48-BB91-73444AF08E4B}">
      <dgm:prSet/>
      <dgm:spPr/>
    </dgm:pt>
    <dgm:pt modelId="{9E78AE9E-1F1E-4123-8663-6B5F338BC862}" type="sibTrans" cxnId="{6ED522B9-C1A9-4D48-BB91-73444AF08E4B}">
      <dgm:prSet/>
      <dgm:spPr/>
    </dgm:pt>
    <dgm:pt modelId="{63A98F27-0BED-4A46-A6DE-2E68B034D0D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D</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RJ45</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RJ11</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0F53DF91-F909-4BD7-94A3-A2DEECD6CE5B}" type="parTrans" cxnId="{ACC4EEEF-3D16-4006-8FEF-1EAA6945910E}">
      <dgm:prSet/>
      <dgm:spPr/>
    </dgm:pt>
    <dgm:pt modelId="{2F025049-5465-4F2B-9130-96932529FDB9}" type="sibTrans" cxnId="{ACC4EEEF-3D16-4006-8FEF-1EAA6945910E}">
      <dgm:prSet/>
      <dgm:spPr/>
    </dgm:pt>
    <dgm:pt modelId="{3EC30670-17B4-4630-B142-FDD0E7797E56}" type="pres">
      <dgm:prSet presAssocID="{F447005A-BBF4-44A3-A0DD-1ED8ADC7F557}" presName="hierChild1" presStyleCnt="0">
        <dgm:presLayoutVars>
          <dgm:orgChart val="1"/>
          <dgm:chPref val="1"/>
          <dgm:dir/>
          <dgm:animOne val="branch"/>
          <dgm:animLvl val="lvl"/>
          <dgm:resizeHandles/>
        </dgm:presLayoutVars>
      </dgm:prSet>
      <dgm:spPr/>
    </dgm:pt>
    <dgm:pt modelId="{E190CB86-5369-48A7-B6BF-4AA701255904}" type="pres">
      <dgm:prSet presAssocID="{663E8718-3498-4A99-A1DE-84A2DF5FF040}" presName="hierRoot1" presStyleCnt="0">
        <dgm:presLayoutVars>
          <dgm:hierBranch/>
        </dgm:presLayoutVars>
      </dgm:prSet>
      <dgm:spPr/>
    </dgm:pt>
    <dgm:pt modelId="{A8FC70F8-4A8D-4105-A89A-1213891695F4}" type="pres">
      <dgm:prSet presAssocID="{663E8718-3498-4A99-A1DE-84A2DF5FF040}" presName="rootComposite1" presStyleCnt="0"/>
      <dgm:spPr/>
    </dgm:pt>
    <dgm:pt modelId="{1B74313C-5896-4495-A9E1-3D962A730905}" type="pres">
      <dgm:prSet presAssocID="{663E8718-3498-4A99-A1DE-84A2DF5FF040}" presName="rootText1" presStyleLbl="node0" presStyleIdx="0" presStyleCnt="1">
        <dgm:presLayoutVars>
          <dgm:chPref val="3"/>
        </dgm:presLayoutVars>
      </dgm:prSet>
      <dgm:spPr/>
    </dgm:pt>
    <dgm:pt modelId="{2BA69582-E0A2-4623-9202-6D2A199A16E3}" type="pres">
      <dgm:prSet presAssocID="{663E8718-3498-4A99-A1DE-84A2DF5FF040}" presName="rootConnector1" presStyleLbl="node1" presStyleIdx="0" presStyleCnt="0"/>
      <dgm:spPr/>
    </dgm:pt>
    <dgm:pt modelId="{D2EF70BA-36BD-4BAB-815A-F11F349984E7}" type="pres">
      <dgm:prSet presAssocID="{663E8718-3498-4A99-A1DE-84A2DF5FF040}" presName="hierChild2" presStyleCnt="0"/>
      <dgm:spPr/>
    </dgm:pt>
    <dgm:pt modelId="{0C3B33DF-505F-4F76-8D93-D18EE377AD4B}" type="pres">
      <dgm:prSet presAssocID="{CFED56E2-FC07-4B5E-A2DA-0473DE6305AE}" presName="Name35" presStyleLbl="parChTrans1D2" presStyleIdx="0" presStyleCnt="6"/>
      <dgm:spPr/>
    </dgm:pt>
    <dgm:pt modelId="{74D506C1-A8F8-4E0A-A264-EE2C21DA7DD1}" type="pres">
      <dgm:prSet presAssocID="{F83F35BF-D89B-47B9-A2B0-21FE13CFF59C}" presName="hierRoot2" presStyleCnt="0">
        <dgm:presLayoutVars>
          <dgm:hierBranch/>
        </dgm:presLayoutVars>
      </dgm:prSet>
      <dgm:spPr/>
    </dgm:pt>
    <dgm:pt modelId="{045C9FD1-2006-4161-836A-AC451410D6EF}" type="pres">
      <dgm:prSet presAssocID="{F83F35BF-D89B-47B9-A2B0-21FE13CFF59C}" presName="rootComposite" presStyleCnt="0"/>
      <dgm:spPr/>
    </dgm:pt>
    <dgm:pt modelId="{D4F99C96-C1D2-4EAE-86B1-8D9594868981}" type="pres">
      <dgm:prSet presAssocID="{F83F35BF-D89B-47B9-A2B0-21FE13CFF59C}" presName="rootText" presStyleLbl="node2" presStyleIdx="0" presStyleCnt="6">
        <dgm:presLayoutVars>
          <dgm:chPref val="3"/>
        </dgm:presLayoutVars>
      </dgm:prSet>
      <dgm:spPr/>
    </dgm:pt>
    <dgm:pt modelId="{AA286979-FA9E-421A-A901-6D026DB9C151}" type="pres">
      <dgm:prSet presAssocID="{F83F35BF-D89B-47B9-A2B0-21FE13CFF59C}" presName="rootConnector" presStyleLbl="node2" presStyleIdx="0" presStyleCnt="6"/>
      <dgm:spPr/>
    </dgm:pt>
    <dgm:pt modelId="{8B403D83-A213-4679-9297-475380F890FF}" type="pres">
      <dgm:prSet presAssocID="{F83F35BF-D89B-47B9-A2B0-21FE13CFF59C}" presName="hierChild4" presStyleCnt="0"/>
      <dgm:spPr/>
    </dgm:pt>
    <dgm:pt modelId="{7BFDF252-A952-48A3-ACBA-54AE6232345D}" type="pres">
      <dgm:prSet presAssocID="{48729A3C-590D-432D-85FC-69C6A8EAFC47}" presName="Name35" presStyleLbl="parChTrans1D3" presStyleIdx="0" presStyleCnt="4"/>
      <dgm:spPr/>
    </dgm:pt>
    <dgm:pt modelId="{E88C4BA3-3869-41DA-952B-C366A1C89606}" type="pres">
      <dgm:prSet presAssocID="{02613BF9-F11D-44FE-B42A-E01568E48681}" presName="hierRoot2" presStyleCnt="0">
        <dgm:presLayoutVars>
          <dgm:hierBranch/>
        </dgm:presLayoutVars>
      </dgm:prSet>
      <dgm:spPr/>
    </dgm:pt>
    <dgm:pt modelId="{8395B771-8B1F-49C2-8AB7-FDDAF9E797B2}" type="pres">
      <dgm:prSet presAssocID="{02613BF9-F11D-44FE-B42A-E01568E48681}" presName="rootComposite" presStyleCnt="0"/>
      <dgm:spPr/>
    </dgm:pt>
    <dgm:pt modelId="{99EF35AF-179C-449E-A922-7FCC917472FE}" type="pres">
      <dgm:prSet presAssocID="{02613BF9-F11D-44FE-B42A-E01568E48681}" presName="rootText" presStyleLbl="node3" presStyleIdx="0" presStyleCnt="4">
        <dgm:presLayoutVars>
          <dgm:chPref val="3"/>
        </dgm:presLayoutVars>
      </dgm:prSet>
      <dgm:spPr/>
    </dgm:pt>
    <dgm:pt modelId="{20F5AADF-1C37-4829-8A6E-55F850C68137}" type="pres">
      <dgm:prSet presAssocID="{02613BF9-F11D-44FE-B42A-E01568E48681}" presName="rootConnector" presStyleLbl="node3" presStyleIdx="0" presStyleCnt="4"/>
      <dgm:spPr/>
    </dgm:pt>
    <dgm:pt modelId="{260735AA-438A-4716-BA3D-350018B4D7B8}" type="pres">
      <dgm:prSet presAssocID="{02613BF9-F11D-44FE-B42A-E01568E48681}" presName="hierChild4" presStyleCnt="0"/>
      <dgm:spPr/>
    </dgm:pt>
    <dgm:pt modelId="{90610C87-A9DD-4415-9C41-F6722DB2E771}" type="pres">
      <dgm:prSet presAssocID="{BD36EB1C-D6FB-4D5E-AB6C-39DF0C9AF3BE}" presName="Name35" presStyleLbl="parChTrans1D4" presStyleIdx="0" presStyleCnt="6"/>
      <dgm:spPr/>
    </dgm:pt>
    <dgm:pt modelId="{D478E9B0-19EC-483B-AE51-3ED1F04D0BEE}" type="pres">
      <dgm:prSet presAssocID="{2D88301D-078E-4E6D-AAA5-719C7310A4A1}" presName="hierRoot2" presStyleCnt="0">
        <dgm:presLayoutVars>
          <dgm:hierBranch val="r"/>
        </dgm:presLayoutVars>
      </dgm:prSet>
      <dgm:spPr/>
    </dgm:pt>
    <dgm:pt modelId="{62AB0363-FE88-436E-8390-C0223E0FAF82}" type="pres">
      <dgm:prSet presAssocID="{2D88301D-078E-4E6D-AAA5-719C7310A4A1}" presName="rootComposite" presStyleCnt="0"/>
      <dgm:spPr/>
    </dgm:pt>
    <dgm:pt modelId="{1C4FBB87-79F3-4464-A07D-554608A3C468}" type="pres">
      <dgm:prSet presAssocID="{2D88301D-078E-4E6D-AAA5-719C7310A4A1}" presName="rootText" presStyleLbl="node4" presStyleIdx="0" presStyleCnt="6">
        <dgm:presLayoutVars>
          <dgm:chPref val="3"/>
        </dgm:presLayoutVars>
      </dgm:prSet>
      <dgm:spPr/>
    </dgm:pt>
    <dgm:pt modelId="{62DD82E7-4838-4B86-9296-8E6FCAE45EBF}" type="pres">
      <dgm:prSet presAssocID="{2D88301D-078E-4E6D-AAA5-719C7310A4A1}" presName="rootConnector" presStyleLbl="node4" presStyleIdx="0" presStyleCnt="6"/>
      <dgm:spPr/>
    </dgm:pt>
    <dgm:pt modelId="{8815DA8F-840D-42C1-99AB-849C15D1C52C}" type="pres">
      <dgm:prSet presAssocID="{2D88301D-078E-4E6D-AAA5-719C7310A4A1}" presName="hierChild4" presStyleCnt="0"/>
      <dgm:spPr/>
    </dgm:pt>
    <dgm:pt modelId="{8F1D6E74-72A0-4BDC-B910-90EB939C06C1}" type="pres">
      <dgm:prSet presAssocID="{8E490F87-96CC-4646-BC1C-090A4C617F87}" presName="Name50" presStyleLbl="parChTrans1D4" presStyleIdx="1" presStyleCnt="6"/>
      <dgm:spPr/>
    </dgm:pt>
    <dgm:pt modelId="{4FF25E7C-2D3E-4E32-A616-0DA7C71835E9}" type="pres">
      <dgm:prSet presAssocID="{AFA64235-D56C-4DE8-90AF-EDC9DA662005}" presName="hierRoot2" presStyleCnt="0">
        <dgm:presLayoutVars>
          <dgm:hierBranch val="r"/>
        </dgm:presLayoutVars>
      </dgm:prSet>
      <dgm:spPr/>
    </dgm:pt>
    <dgm:pt modelId="{8A187EDD-DE1C-4AE6-92B7-DE698C6D440D}" type="pres">
      <dgm:prSet presAssocID="{AFA64235-D56C-4DE8-90AF-EDC9DA662005}" presName="rootComposite" presStyleCnt="0"/>
      <dgm:spPr/>
    </dgm:pt>
    <dgm:pt modelId="{DEB8FCFD-FAA8-4316-A7E8-494E452149BC}" type="pres">
      <dgm:prSet presAssocID="{AFA64235-D56C-4DE8-90AF-EDC9DA662005}" presName="rootText" presStyleLbl="node4" presStyleIdx="1" presStyleCnt="6">
        <dgm:presLayoutVars>
          <dgm:chPref val="3"/>
        </dgm:presLayoutVars>
      </dgm:prSet>
      <dgm:spPr/>
    </dgm:pt>
    <dgm:pt modelId="{ED53FF12-5EED-4B89-9C65-B94BED801F35}" type="pres">
      <dgm:prSet presAssocID="{AFA64235-D56C-4DE8-90AF-EDC9DA662005}" presName="rootConnector" presStyleLbl="node4" presStyleIdx="1" presStyleCnt="6"/>
      <dgm:spPr/>
    </dgm:pt>
    <dgm:pt modelId="{DFC05680-F748-48FA-A4CD-18D4DF9EA521}" type="pres">
      <dgm:prSet presAssocID="{AFA64235-D56C-4DE8-90AF-EDC9DA662005}" presName="hierChild4" presStyleCnt="0"/>
      <dgm:spPr/>
    </dgm:pt>
    <dgm:pt modelId="{3A1B5322-4BFB-48D5-B937-E4B2C68B078E}" type="pres">
      <dgm:prSet presAssocID="{AFA64235-D56C-4DE8-90AF-EDC9DA662005}" presName="hierChild5" presStyleCnt="0"/>
      <dgm:spPr/>
    </dgm:pt>
    <dgm:pt modelId="{E09F4C6C-9AE1-4783-ABC0-4A7AD9BB49F8}" type="pres">
      <dgm:prSet presAssocID="{2D88301D-078E-4E6D-AAA5-719C7310A4A1}" presName="hierChild5" presStyleCnt="0"/>
      <dgm:spPr/>
    </dgm:pt>
    <dgm:pt modelId="{B320A00B-F6D9-41A3-A11B-448E86185A8E}" type="pres">
      <dgm:prSet presAssocID="{B3A0F915-9E54-4D9A-9606-CB967D225365}" presName="Name35" presStyleLbl="parChTrans1D4" presStyleIdx="2" presStyleCnt="6"/>
      <dgm:spPr/>
    </dgm:pt>
    <dgm:pt modelId="{4A8C4AB3-1388-4831-999E-C99930969686}" type="pres">
      <dgm:prSet presAssocID="{4F7186D7-579E-45E3-AD6F-FD5856680F48}" presName="hierRoot2" presStyleCnt="0">
        <dgm:presLayoutVars>
          <dgm:hierBranch val="r"/>
        </dgm:presLayoutVars>
      </dgm:prSet>
      <dgm:spPr/>
    </dgm:pt>
    <dgm:pt modelId="{501401CD-39DA-479A-93CB-7929F828BD2B}" type="pres">
      <dgm:prSet presAssocID="{4F7186D7-579E-45E3-AD6F-FD5856680F48}" presName="rootComposite" presStyleCnt="0"/>
      <dgm:spPr/>
    </dgm:pt>
    <dgm:pt modelId="{7DB70A13-F2B0-4087-A4E6-DB77F4BE390F}" type="pres">
      <dgm:prSet presAssocID="{4F7186D7-579E-45E3-AD6F-FD5856680F48}" presName="rootText" presStyleLbl="node4" presStyleIdx="2" presStyleCnt="6">
        <dgm:presLayoutVars>
          <dgm:chPref val="3"/>
        </dgm:presLayoutVars>
      </dgm:prSet>
      <dgm:spPr/>
    </dgm:pt>
    <dgm:pt modelId="{ACB30216-ECD0-49AA-8CE1-B02BEE153A5F}" type="pres">
      <dgm:prSet presAssocID="{4F7186D7-579E-45E3-AD6F-FD5856680F48}" presName="rootConnector" presStyleLbl="node4" presStyleIdx="2" presStyleCnt="6"/>
      <dgm:spPr/>
    </dgm:pt>
    <dgm:pt modelId="{FC96C846-7246-45E6-A7F2-A4624FCCE009}" type="pres">
      <dgm:prSet presAssocID="{4F7186D7-579E-45E3-AD6F-FD5856680F48}" presName="hierChild4" presStyleCnt="0"/>
      <dgm:spPr/>
    </dgm:pt>
    <dgm:pt modelId="{FB9A84F1-A436-4E70-8D89-6E99BBE15E3F}" type="pres">
      <dgm:prSet presAssocID="{4F7186D7-579E-45E3-AD6F-FD5856680F48}" presName="hierChild5" presStyleCnt="0"/>
      <dgm:spPr/>
    </dgm:pt>
    <dgm:pt modelId="{306CE666-AAF5-47CF-80F7-2C7AE616BC94}" type="pres">
      <dgm:prSet presAssocID="{02613BF9-F11D-44FE-B42A-E01568E48681}" presName="hierChild5" presStyleCnt="0"/>
      <dgm:spPr/>
    </dgm:pt>
    <dgm:pt modelId="{043371FE-EE18-4FCB-8492-7D3A4614E8F5}" type="pres">
      <dgm:prSet presAssocID="{F83F35BF-D89B-47B9-A2B0-21FE13CFF59C}" presName="hierChild5" presStyleCnt="0"/>
      <dgm:spPr/>
    </dgm:pt>
    <dgm:pt modelId="{662B4BE8-0406-4CFD-ACA2-27E21051F006}" type="pres">
      <dgm:prSet presAssocID="{EBD3EF7E-36D6-4084-A40B-D86E2306F860}" presName="Name35" presStyleLbl="parChTrans1D2" presStyleIdx="1" presStyleCnt="6"/>
      <dgm:spPr/>
    </dgm:pt>
    <dgm:pt modelId="{5B085781-AEE6-48F8-B612-DFF87734513C}" type="pres">
      <dgm:prSet presAssocID="{D7BA0624-A820-4317-AD57-F28626B44CB3}" presName="hierRoot2" presStyleCnt="0">
        <dgm:presLayoutVars>
          <dgm:hierBranch/>
        </dgm:presLayoutVars>
      </dgm:prSet>
      <dgm:spPr/>
    </dgm:pt>
    <dgm:pt modelId="{6C269F3C-A64C-4FE6-8020-1C670CE1C851}" type="pres">
      <dgm:prSet presAssocID="{D7BA0624-A820-4317-AD57-F28626B44CB3}" presName="rootComposite" presStyleCnt="0"/>
      <dgm:spPr/>
    </dgm:pt>
    <dgm:pt modelId="{A8CA2AFE-3FD8-4669-B50A-04AF850D747F}" type="pres">
      <dgm:prSet presAssocID="{D7BA0624-A820-4317-AD57-F28626B44CB3}" presName="rootText" presStyleLbl="node2" presStyleIdx="1" presStyleCnt="6">
        <dgm:presLayoutVars>
          <dgm:chPref val="3"/>
        </dgm:presLayoutVars>
      </dgm:prSet>
      <dgm:spPr/>
    </dgm:pt>
    <dgm:pt modelId="{1BE90F6F-77CA-4700-91E7-7E13646A2FFD}" type="pres">
      <dgm:prSet presAssocID="{D7BA0624-A820-4317-AD57-F28626B44CB3}" presName="rootConnector" presStyleLbl="node2" presStyleIdx="1" presStyleCnt="6"/>
      <dgm:spPr/>
    </dgm:pt>
    <dgm:pt modelId="{104DE76C-5683-4A23-8AC5-6FBAFDBC90F8}" type="pres">
      <dgm:prSet presAssocID="{D7BA0624-A820-4317-AD57-F28626B44CB3}" presName="hierChild4" presStyleCnt="0"/>
      <dgm:spPr/>
    </dgm:pt>
    <dgm:pt modelId="{650867A1-4686-4ED5-91FE-8152A364E426}" type="pres">
      <dgm:prSet presAssocID="{D7BA0624-A820-4317-AD57-F28626B44CB3}" presName="hierChild5" presStyleCnt="0"/>
      <dgm:spPr/>
    </dgm:pt>
    <dgm:pt modelId="{4E7E9548-F88F-4B9D-9907-293841BCFBA4}" type="pres">
      <dgm:prSet presAssocID="{BB4D2607-A7A7-405B-97D2-BDE854A3682A}" presName="Name35" presStyleLbl="parChTrans1D2" presStyleIdx="2" presStyleCnt="6"/>
      <dgm:spPr/>
    </dgm:pt>
    <dgm:pt modelId="{9B68724E-1490-4EDB-8511-64D70CB229DA}" type="pres">
      <dgm:prSet presAssocID="{51C503DF-745F-4790-9679-F3810C8029FF}" presName="hierRoot2" presStyleCnt="0">
        <dgm:presLayoutVars>
          <dgm:hierBranch/>
        </dgm:presLayoutVars>
      </dgm:prSet>
      <dgm:spPr/>
    </dgm:pt>
    <dgm:pt modelId="{CE8D464A-9628-4E35-B3C2-DE2E82D38A12}" type="pres">
      <dgm:prSet presAssocID="{51C503DF-745F-4790-9679-F3810C8029FF}" presName="rootComposite" presStyleCnt="0"/>
      <dgm:spPr/>
    </dgm:pt>
    <dgm:pt modelId="{345C6550-C499-431F-A69A-3601A7AB2E11}" type="pres">
      <dgm:prSet presAssocID="{51C503DF-745F-4790-9679-F3810C8029FF}" presName="rootText" presStyleLbl="node2" presStyleIdx="2" presStyleCnt="6">
        <dgm:presLayoutVars>
          <dgm:chPref val="3"/>
        </dgm:presLayoutVars>
      </dgm:prSet>
      <dgm:spPr/>
    </dgm:pt>
    <dgm:pt modelId="{39F40614-18AC-445E-9EB9-42C8F0C5A0F7}" type="pres">
      <dgm:prSet presAssocID="{51C503DF-745F-4790-9679-F3810C8029FF}" presName="rootConnector" presStyleLbl="node2" presStyleIdx="2" presStyleCnt="6"/>
      <dgm:spPr/>
    </dgm:pt>
    <dgm:pt modelId="{9B8D6D3F-1B71-4FC3-BB9B-9DA10CAF8BC3}" type="pres">
      <dgm:prSet presAssocID="{51C503DF-745F-4790-9679-F3810C8029FF}" presName="hierChild4" presStyleCnt="0"/>
      <dgm:spPr/>
    </dgm:pt>
    <dgm:pt modelId="{905A1038-57EE-4D50-ABDF-2CA997046C05}" type="pres">
      <dgm:prSet presAssocID="{51C503DF-745F-4790-9679-F3810C8029FF}" presName="hierChild5" presStyleCnt="0"/>
      <dgm:spPr/>
    </dgm:pt>
    <dgm:pt modelId="{C190C7F8-7E81-43C9-B9B4-A5012FC27A92}" type="pres">
      <dgm:prSet presAssocID="{E70ED442-85C3-41F9-87AF-F829509DC29B}" presName="Name35" presStyleLbl="parChTrans1D2" presStyleIdx="3" presStyleCnt="6"/>
      <dgm:spPr/>
    </dgm:pt>
    <dgm:pt modelId="{66F0DCE7-B1FE-4C27-88BC-7924C11B4423}" type="pres">
      <dgm:prSet presAssocID="{2D7F7AC7-494C-49ED-9285-8CB0636D60CC}" presName="hierRoot2" presStyleCnt="0">
        <dgm:presLayoutVars>
          <dgm:hierBranch/>
        </dgm:presLayoutVars>
      </dgm:prSet>
      <dgm:spPr/>
    </dgm:pt>
    <dgm:pt modelId="{8DDBF653-A3A6-4467-8502-D2554765D5CC}" type="pres">
      <dgm:prSet presAssocID="{2D7F7AC7-494C-49ED-9285-8CB0636D60CC}" presName="rootComposite" presStyleCnt="0"/>
      <dgm:spPr/>
    </dgm:pt>
    <dgm:pt modelId="{5C257A7E-4256-4F71-8565-52FBE922B02F}" type="pres">
      <dgm:prSet presAssocID="{2D7F7AC7-494C-49ED-9285-8CB0636D60CC}" presName="rootText" presStyleLbl="node2" presStyleIdx="3" presStyleCnt="6">
        <dgm:presLayoutVars>
          <dgm:chPref val="3"/>
        </dgm:presLayoutVars>
      </dgm:prSet>
      <dgm:spPr/>
    </dgm:pt>
    <dgm:pt modelId="{68E7022E-DE33-4A24-BD5C-3436749D6520}" type="pres">
      <dgm:prSet presAssocID="{2D7F7AC7-494C-49ED-9285-8CB0636D60CC}" presName="rootConnector" presStyleLbl="node2" presStyleIdx="3" presStyleCnt="6"/>
      <dgm:spPr/>
    </dgm:pt>
    <dgm:pt modelId="{84AF9F75-DFEC-4711-98FC-6CC0DDE3F77D}" type="pres">
      <dgm:prSet presAssocID="{2D7F7AC7-494C-49ED-9285-8CB0636D60CC}" presName="hierChild4" presStyleCnt="0"/>
      <dgm:spPr/>
    </dgm:pt>
    <dgm:pt modelId="{1B5E4AEE-0115-4475-BDA1-66EA124F3607}" type="pres">
      <dgm:prSet presAssocID="{842A52F6-0AAD-4101-8EA4-AFAF3B38DB67}" presName="Name35" presStyleLbl="parChTrans1D3" presStyleIdx="1" presStyleCnt="4"/>
      <dgm:spPr/>
    </dgm:pt>
    <dgm:pt modelId="{0D987AC1-A58F-4DF3-B3A1-4AD0BFEC3013}" type="pres">
      <dgm:prSet presAssocID="{DA6191AB-0422-4A19-AAAC-1A55B93541CD}" presName="hierRoot2" presStyleCnt="0">
        <dgm:presLayoutVars>
          <dgm:hierBranch val="r"/>
        </dgm:presLayoutVars>
      </dgm:prSet>
      <dgm:spPr/>
    </dgm:pt>
    <dgm:pt modelId="{180980DA-4E6C-4704-B25B-5A5948C8D6A5}" type="pres">
      <dgm:prSet presAssocID="{DA6191AB-0422-4A19-AAAC-1A55B93541CD}" presName="rootComposite" presStyleCnt="0"/>
      <dgm:spPr/>
    </dgm:pt>
    <dgm:pt modelId="{9A4FA6CE-BB82-4EEB-8E31-8D9706E2E410}" type="pres">
      <dgm:prSet presAssocID="{DA6191AB-0422-4A19-AAAC-1A55B93541CD}" presName="rootText" presStyleLbl="node3" presStyleIdx="1" presStyleCnt="4">
        <dgm:presLayoutVars>
          <dgm:chPref val="3"/>
        </dgm:presLayoutVars>
      </dgm:prSet>
      <dgm:spPr/>
    </dgm:pt>
    <dgm:pt modelId="{86D2D25F-0646-4A9C-90F4-58140B452DF8}" type="pres">
      <dgm:prSet presAssocID="{DA6191AB-0422-4A19-AAAC-1A55B93541CD}" presName="rootConnector" presStyleLbl="node3" presStyleIdx="1" presStyleCnt="4"/>
      <dgm:spPr/>
    </dgm:pt>
    <dgm:pt modelId="{37E78EA3-82B6-4347-81F5-6F9CF9514B64}" type="pres">
      <dgm:prSet presAssocID="{DA6191AB-0422-4A19-AAAC-1A55B93541CD}" presName="hierChild4" presStyleCnt="0"/>
      <dgm:spPr/>
    </dgm:pt>
    <dgm:pt modelId="{B2AF75B8-3714-49CD-9BBB-CC2830A9C3C8}" type="pres">
      <dgm:prSet presAssocID="{8F0803BB-9DF9-4243-AD87-2D562735F56D}" presName="Name50" presStyleLbl="parChTrans1D4" presStyleIdx="3" presStyleCnt="6"/>
      <dgm:spPr/>
    </dgm:pt>
    <dgm:pt modelId="{E4827598-AF31-44D8-9C72-2921879D2586}" type="pres">
      <dgm:prSet presAssocID="{46C243E3-597A-40AB-8AE6-4AD9467ECF29}" presName="hierRoot2" presStyleCnt="0">
        <dgm:presLayoutVars>
          <dgm:hierBranch val="r"/>
        </dgm:presLayoutVars>
      </dgm:prSet>
      <dgm:spPr/>
    </dgm:pt>
    <dgm:pt modelId="{10B15386-B3AC-4829-AD76-ECAC76061ACD}" type="pres">
      <dgm:prSet presAssocID="{46C243E3-597A-40AB-8AE6-4AD9467ECF29}" presName="rootComposite" presStyleCnt="0"/>
      <dgm:spPr/>
    </dgm:pt>
    <dgm:pt modelId="{C03D7333-26D9-4DF8-B27E-0A56B50E82AF}" type="pres">
      <dgm:prSet presAssocID="{46C243E3-597A-40AB-8AE6-4AD9467ECF29}" presName="rootText" presStyleLbl="node4" presStyleIdx="3" presStyleCnt="6">
        <dgm:presLayoutVars>
          <dgm:chPref val="3"/>
        </dgm:presLayoutVars>
      </dgm:prSet>
      <dgm:spPr/>
    </dgm:pt>
    <dgm:pt modelId="{8C260EDD-79B6-407A-83F9-BDE9B985B49B}" type="pres">
      <dgm:prSet presAssocID="{46C243E3-597A-40AB-8AE6-4AD9467ECF29}" presName="rootConnector" presStyleLbl="node4" presStyleIdx="3" presStyleCnt="6"/>
      <dgm:spPr/>
    </dgm:pt>
    <dgm:pt modelId="{7D559072-932A-4603-BF9A-2A8DBD95DF62}" type="pres">
      <dgm:prSet presAssocID="{46C243E3-597A-40AB-8AE6-4AD9467ECF29}" presName="hierChild4" presStyleCnt="0"/>
      <dgm:spPr/>
    </dgm:pt>
    <dgm:pt modelId="{1452DD76-8CC8-49A1-A833-B4C18B5EF753}" type="pres">
      <dgm:prSet presAssocID="{A62133EB-746A-4AB9-A486-3FB03C2A611C}" presName="Name50" presStyleLbl="parChTrans1D4" presStyleIdx="4" presStyleCnt="6"/>
      <dgm:spPr/>
    </dgm:pt>
    <dgm:pt modelId="{4F3A62FF-DF78-4162-AF5B-5A94ED38C814}" type="pres">
      <dgm:prSet presAssocID="{03F4C9FF-812F-4280-A07D-9FCAA61C036A}" presName="hierRoot2" presStyleCnt="0">
        <dgm:presLayoutVars>
          <dgm:hierBranch val="r"/>
        </dgm:presLayoutVars>
      </dgm:prSet>
      <dgm:spPr/>
    </dgm:pt>
    <dgm:pt modelId="{C1F018D1-EC14-4EA4-B932-37B1767CABD1}" type="pres">
      <dgm:prSet presAssocID="{03F4C9FF-812F-4280-A07D-9FCAA61C036A}" presName="rootComposite" presStyleCnt="0"/>
      <dgm:spPr/>
    </dgm:pt>
    <dgm:pt modelId="{1D543067-7C1E-434E-895A-47CAE49C1C0B}" type="pres">
      <dgm:prSet presAssocID="{03F4C9FF-812F-4280-A07D-9FCAA61C036A}" presName="rootText" presStyleLbl="node4" presStyleIdx="4" presStyleCnt="6">
        <dgm:presLayoutVars>
          <dgm:chPref val="3"/>
        </dgm:presLayoutVars>
      </dgm:prSet>
      <dgm:spPr/>
    </dgm:pt>
    <dgm:pt modelId="{97A97709-5DE7-4A6C-86FD-79E6E38AF9BC}" type="pres">
      <dgm:prSet presAssocID="{03F4C9FF-812F-4280-A07D-9FCAA61C036A}" presName="rootConnector" presStyleLbl="node4" presStyleIdx="4" presStyleCnt="6"/>
      <dgm:spPr/>
    </dgm:pt>
    <dgm:pt modelId="{9490E09F-4789-45A2-9F48-50052D1326FC}" type="pres">
      <dgm:prSet presAssocID="{03F4C9FF-812F-4280-A07D-9FCAA61C036A}" presName="hierChild4" presStyleCnt="0"/>
      <dgm:spPr/>
    </dgm:pt>
    <dgm:pt modelId="{AE915D23-293F-47B0-9C93-159E9BC6CD5D}" type="pres">
      <dgm:prSet presAssocID="{4FB5C31B-C717-4575-B203-26937D195B71}" presName="Name50" presStyleLbl="parChTrans1D4" presStyleIdx="5" presStyleCnt="6"/>
      <dgm:spPr/>
    </dgm:pt>
    <dgm:pt modelId="{2912C8EC-1DC7-44AD-A2D7-79B365E6F875}" type="pres">
      <dgm:prSet presAssocID="{0CCEDE55-1046-47CC-8264-4DA92BCD6898}" presName="hierRoot2" presStyleCnt="0">
        <dgm:presLayoutVars>
          <dgm:hierBranch val="r"/>
        </dgm:presLayoutVars>
      </dgm:prSet>
      <dgm:spPr/>
    </dgm:pt>
    <dgm:pt modelId="{987A4982-0F61-43BD-991E-36BD9CA42CA3}" type="pres">
      <dgm:prSet presAssocID="{0CCEDE55-1046-47CC-8264-4DA92BCD6898}" presName="rootComposite" presStyleCnt="0"/>
      <dgm:spPr/>
    </dgm:pt>
    <dgm:pt modelId="{43B6F782-1757-4599-BC4F-6ADEBFB671BB}" type="pres">
      <dgm:prSet presAssocID="{0CCEDE55-1046-47CC-8264-4DA92BCD6898}" presName="rootText" presStyleLbl="node4" presStyleIdx="5" presStyleCnt="6">
        <dgm:presLayoutVars>
          <dgm:chPref val="3"/>
        </dgm:presLayoutVars>
      </dgm:prSet>
      <dgm:spPr/>
    </dgm:pt>
    <dgm:pt modelId="{69FF3EF5-CD73-40C9-A624-569947768995}" type="pres">
      <dgm:prSet presAssocID="{0CCEDE55-1046-47CC-8264-4DA92BCD6898}" presName="rootConnector" presStyleLbl="node4" presStyleIdx="5" presStyleCnt="6"/>
      <dgm:spPr/>
    </dgm:pt>
    <dgm:pt modelId="{C91AD727-067F-4071-A3A7-095F531752CB}" type="pres">
      <dgm:prSet presAssocID="{0CCEDE55-1046-47CC-8264-4DA92BCD6898}" presName="hierChild4" presStyleCnt="0"/>
      <dgm:spPr/>
    </dgm:pt>
    <dgm:pt modelId="{118CDDD0-7C64-4EF8-BBCC-16CD5E557109}" type="pres">
      <dgm:prSet presAssocID="{0CCEDE55-1046-47CC-8264-4DA92BCD6898}" presName="hierChild5" presStyleCnt="0"/>
      <dgm:spPr/>
    </dgm:pt>
    <dgm:pt modelId="{3A5A1D61-BE4D-470C-B2D3-493CC4D1C099}" type="pres">
      <dgm:prSet presAssocID="{03F4C9FF-812F-4280-A07D-9FCAA61C036A}" presName="hierChild5" presStyleCnt="0"/>
      <dgm:spPr/>
    </dgm:pt>
    <dgm:pt modelId="{940F7956-E7BD-433F-A153-160F5D6BBBE9}" type="pres">
      <dgm:prSet presAssocID="{46C243E3-597A-40AB-8AE6-4AD9467ECF29}" presName="hierChild5" presStyleCnt="0"/>
      <dgm:spPr/>
    </dgm:pt>
    <dgm:pt modelId="{4F97FB4A-CA35-4764-B215-FE557B61247F}" type="pres">
      <dgm:prSet presAssocID="{DA6191AB-0422-4A19-AAAC-1A55B93541CD}" presName="hierChild5" presStyleCnt="0"/>
      <dgm:spPr/>
    </dgm:pt>
    <dgm:pt modelId="{10104A60-6AA1-4FB7-B466-46FC68FF29D3}" type="pres">
      <dgm:prSet presAssocID="{C672C031-534C-4228-A034-D2AFA7D7AFA3}" presName="Name35" presStyleLbl="parChTrans1D3" presStyleIdx="2" presStyleCnt="4"/>
      <dgm:spPr/>
    </dgm:pt>
    <dgm:pt modelId="{E38979D2-F7EA-4BFC-A936-263CF0F9BDEC}" type="pres">
      <dgm:prSet presAssocID="{1DE492AA-ED4C-4EC5-8E0B-34B259FC8F54}" presName="hierRoot2" presStyleCnt="0">
        <dgm:presLayoutVars>
          <dgm:hierBranch val="r"/>
        </dgm:presLayoutVars>
      </dgm:prSet>
      <dgm:spPr/>
    </dgm:pt>
    <dgm:pt modelId="{C7090542-60C0-4C33-AFE0-30A9E62D9B0A}" type="pres">
      <dgm:prSet presAssocID="{1DE492AA-ED4C-4EC5-8E0B-34B259FC8F54}" presName="rootComposite" presStyleCnt="0"/>
      <dgm:spPr/>
    </dgm:pt>
    <dgm:pt modelId="{A0C02076-1FCE-45A1-AC27-90B16BED6539}" type="pres">
      <dgm:prSet presAssocID="{1DE492AA-ED4C-4EC5-8E0B-34B259FC8F54}" presName="rootText" presStyleLbl="node3" presStyleIdx="2" presStyleCnt="4">
        <dgm:presLayoutVars>
          <dgm:chPref val="3"/>
        </dgm:presLayoutVars>
      </dgm:prSet>
      <dgm:spPr/>
    </dgm:pt>
    <dgm:pt modelId="{A9D7D32C-F6AE-4337-8E82-02ECF4BD465F}" type="pres">
      <dgm:prSet presAssocID="{1DE492AA-ED4C-4EC5-8E0B-34B259FC8F54}" presName="rootConnector" presStyleLbl="node3" presStyleIdx="2" presStyleCnt="4"/>
      <dgm:spPr/>
    </dgm:pt>
    <dgm:pt modelId="{FBC1D9E1-1A29-4EF3-9119-179221BB26BA}" type="pres">
      <dgm:prSet presAssocID="{1DE492AA-ED4C-4EC5-8E0B-34B259FC8F54}" presName="hierChild4" presStyleCnt="0"/>
      <dgm:spPr/>
    </dgm:pt>
    <dgm:pt modelId="{F39EC33C-6677-4CC4-A26F-1C05E27BBD99}" type="pres">
      <dgm:prSet presAssocID="{1DE492AA-ED4C-4EC5-8E0B-34B259FC8F54}" presName="hierChild5" presStyleCnt="0"/>
      <dgm:spPr/>
    </dgm:pt>
    <dgm:pt modelId="{FD2E85A6-4AC7-436A-BDCE-FFA0985787C2}" type="pres">
      <dgm:prSet presAssocID="{67A2DB4D-5F54-4D17-824C-6D36CCB3B7EC}" presName="Name35" presStyleLbl="parChTrans1D3" presStyleIdx="3" presStyleCnt="4"/>
      <dgm:spPr/>
    </dgm:pt>
    <dgm:pt modelId="{CBCFB345-14AF-4F06-8CE7-917B3A4F06FA}" type="pres">
      <dgm:prSet presAssocID="{026B6575-D52D-42BA-9B76-848ADA1C1163}" presName="hierRoot2" presStyleCnt="0">
        <dgm:presLayoutVars>
          <dgm:hierBranch val="r"/>
        </dgm:presLayoutVars>
      </dgm:prSet>
      <dgm:spPr/>
    </dgm:pt>
    <dgm:pt modelId="{6BEBCEDF-1279-465F-9366-8A482EA6E258}" type="pres">
      <dgm:prSet presAssocID="{026B6575-D52D-42BA-9B76-848ADA1C1163}" presName="rootComposite" presStyleCnt="0"/>
      <dgm:spPr/>
    </dgm:pt>
    <dgm:pt modelId="{0245CAE9-BDD5-428A-AFAE-769EC1423CAA}" type="pres">
      <dgm:prSet presAssocID="{026B6575-D52D-42BA-9B76-848ADA1C1163}" presName="rootText" presStyleLbl="node3" presStyleIdx="3" presStyleCnt="4">
        <dgm:presLayoutVars>
          <dgm:chPref val="3"/>
        </dgm:presLayoutVars>
      </dgm:prSet>
      <dgm:spPr/>
    </dgm:pt>
    <dgm:pt modelId="{7DE56AB8-733A-4FA0-A59A-94106028C85D}" type="pres">
      <dgm:prSet presAssocID="{026B6575-D52D-42BA-9B76-848ADA1C1163}" presName="rootConnector" presStyleLbl="node3" presStyleIdx="3" presStyleCnt="4"/>
      <dgm:spPr/>
    </dgm:pt>
    <dgm:pt modelId="{3BB4C975-A436-4FBF-A877-193ADCDA5A45}" type="pres">
      <dgm:prSet presAssocID="{026B6575-D52D-42BA-9B76-848ADA1C1163}" presName="hierChild4" presStyleCnt="0"/>
      <dgm:spPr/>
    </dgm:pt>
    <dgm:pt modelId="{8EDD3305-B736-47F7-B5F1-680B05ADCFD3}" type="pres">
      <dgm:prSet presAssocID="{026B6575-D52D-42BA-9B76-848ADA1C1163}" presName="hierChild5" presStyleCnt="0"/>
      <dgm:spPr/>
    </dgm:pt>
    <dgm:pt modelId="{0ABB18DA-24B9-4B9A-A52A-242B9E9E5419}" type="pres">
      <dgm:prSet presAssocID="{2D7F7AC7-494C-49ED-9285-8CB0636D60CC}" presName="hierChild5" presStyleCnt="0"/>
      <dgm:spPr/>
    </dgm:pt>
    <dgm:pt modelId="{06B8E50F-B5F0-493B-9837-B7A1273E2429}" type="pres">
      <dgm:prSet presAssocID="{FE44C3E5-9195-43AA-9CED-B36A3B610A20}" presName="Name35" presStyleLbl="parChTrans1D2" presStyleIdx="4" presStyleCnt="6"/>
      <dgm:spPr/>
    </dgm:pt>
    <dgm:pt modelId="{80DC1D23-6B10-499E-956E-5E1A6B435A48}" type="pres">
      <dgm:prSet presAssocID="{5454793A-82A6-461B-B5F4-B9FA219DF7B6}" presName="hierRoot2" presStyleCnt="0">
        <dgm:presLayoutVars>
          <dgm:hierBranch/>
        </dgm:presLayoutVars>
      </dgm:prSet>
      <dgm:spPr/>
    </dgm:pt>
    <dgm:pt modelId="{E200B3B5-5E56-4E47-B9B4-9C93D4B06753}" type="pres">
      <dgm:prSet presAssocID="{5454793A-82A6-461B-B5F4-B9FA219DF7B6}" presName="rootComposite" presStyleCnt="0"/>
      <dgm:spPr/>
    </dgm:pt>
    <dgm:pt modelId="{62543C98-1E41-47AC-9BC0-80B8EC3EB7D0}" type="pres">
      <dgm:prSet presAssocID="{5454793A-82A6-461B-B5F4-B9FA219DF7B6}" presName="rootText" presStyleLbl="node2" presStyleIdx="4" presStyleCnt="6">
        <dgm:presLayoutVars>
          <dgm:chPref val="3"/>
        </dgm:presLayoutVars>
      </dgm:prSet>
      <dgm:spPr/>
    </dgm:pt>
    <dgm:pt modelId="{FE689322-984D-4815-935C-CD3F9F9A097B}" type="pres">
      <dgm:prSet presAssocID="{5454793A-82A6-461B-B5F4-B9FA219DF7B6}" presName="rootConnector" presStyleLbl="node2" presStyleIdx="4" presStyleCnt="6"/>
      <dgm:spPr/>
    </dgm:pt>
    <dgm:pt modelId="{6AE74A10-2EB9-4E1A-A203-FDE27FA844C7}" type="pres">
      <dgm:prSet presAssocID="{5454793A-82A6-461B-B5F4-B9FA219DF7B6}" presName="hierChild4" presStyleCnt="0"/>
      <dgm:spPr/>
    </dgm:pt>
    <dgm:pt modelId="{1B81D338-8F7C-40A9-AACE-9A6916D7E592}" type="pres">
      <dgm:prSet presAssocID="{5454793A-82A6-461B-B5F4-B9FA219DF7B6}" presName="hierChild5" presStyleCnt="0"/>
      <dgm:spPr/>
    </dgm:pt>
    <dgm:pt modelId="{27F92A96-CA23-4F91-B121-9476F1F39157}" type="pres">
      <dgm:prSet presAssocID="{0F53DF91-F909-4BD7-94A3-A2DEECD6CE5B}" presName="Name35" presStyleLbl="parChTrans1D2" presStyleIdx="5" presStyleCnt="6"/>
      <dgm:spPr/>
    </dgm:pt>
    <dgm:pt modelId="{06B99369-CC40-4806-A639-0CF3CC9FBA26}" type="pres">
      <dgm:prSet presAssocID="{63A98F27-0BED-4A46-A6DE-2E68B034D0D5}" presName="hierRoot2" presStyleCnt="0">
        <dgm:presLayoutVars>
          <dgm:hierBranch/>
        </dgm:presLayoutVars>
      </dgm:prSet>
      <dgm:spPr/>
    </dgm:pt>
    <dgm:pt modelId="{20FC2906-3A63-41BE-88DE-A96991C2AA50}" type="pres">
      <dgm:prSet presAssocID="{63A98F27-0BED-4A46-A6DE-2E68B034D0D5}" presName="rootComposite" presStyleCnt="0"/>
      <dgm:spPr/>
    </dgm:pt>
    <dgm:pt modelId="{285837BE-3D38-4FBD-B85E-CC0A6EF950A6}" type="pres">
      <dgm:prSet presAssocID="{63A98F27-0BED-4A46-A6DE-2E68B034D0D5}" presName="rootText" presStyleLbl="node2" presStyleIdx="5" presStyleCnt="6">
        <dgm:presLayoutVars>
          <dgm:chPref val="3"/>
        </dgm:presLayoutVars>
      </dgm:prSet>
      <dgm:spPr/>
    </dgm:pt>
    <dgm:pt modelId="{06F754B8-F714-494B-80FF-CF4E874CAFA6}" type="pres">
      <dgm:prSet presAssocID="{63A98F27-0BED-4A46-A6DE-2E68B034D0D5}" presName="rootConnector" presStyleLbl="node2" presStyleIdx="5" presStyleCnt="6"/>
      <dgm:spPr/>
    </dgm:pt>
    <dgm:pt modelId="{09A37A3B-12ED-4AF8-9EBF-62CA189F3FD7}" type="pres">
      <dgm:prSet presAssocID="{63A98F27-0BED-4A46-A6DE-2E68B034D0D5}" presName="hierChild4" presStyleCnt="0"/>
      <dgm:spPr/>
    </dgm:pt>
    <dgm:pt modelId="{59CDF1DB-81B3-4B2A-92DF-F08C716EF3D0}" type="pres">
      <dgm:prSet presAssocID="{63A98F27-0BED-4A46-A6DE-2E68B034D0D5}" presName="hierChild5" presStyleCnt="0"/>
      <dgm:spPr/>
    </dgm:pt>
    <dgm:pt modelId="{668A4AD4-8B29-42A6-9678-D5C63EFF1CF9}" type="pres">
      <dgm:prSet presAssocID="{663E8718-3498-4A99-A1DE-84A2DF5FF040}" presName="hierChild3" presStyleCnt="0"/>
      <dgm:spPr/>
    </dgm:pt>
  </dgm:ptLst>
  <dgm:cxnLst>
    <dgm:cxn modelId="{BBC2B7C5-F4C1-4A96-B9DA-722C1D7F39C2}" type="presOf" srcId="{B3A0F915-9E54-4D9A-9606-CB967D225365}" destId="{B320A00B-F6D9-41A3-A11B-448E86185A8E}" srcOrd="0" destOrd="0" presId="urn:microsoft.com/office/officeart/2005/8/layout/orgChart1"/>
    <dgm:cxn modelId="{051D422C-2B8C-4F7F-8B4C-5C1F37F8F263}" srcId="{F83F35BF-D89B-47B9-A2B0-21FE13CFF59C}" destId="{02613BF9-F11D-44FE-B42A-E01568E48681}" srcOrd="0" destOrd="0" parTransId="{48729A3C-590D-432D-85FC-69C6A8EAFC47}" sibTransId="{A47E964F-EE2D-49AE-B674-0C0CAB70CAAB}"/>
    <dgm:cxn modelId="{CCF32A4C-0E2F-44C6-9DD5-83FCBB974E81}" type="presOf" srcId="{F447005A-BBF4-44A3-A0DD-1ED8ADC7F557}" destId="{3EC30670-17B4-4630-B142-FDD0E7797E56}" srcOrd="0" destOrd="0" presId="urn:microsoft.com/office/officeart/2005/8/layout/orgChart1"/>
    <dgm:cxn modelId="{848FF37A-2E14-4E1A-AD68-A790AFA57644}" type="presOf" srcId="{4FB5C31B-C717-4575-B203-26937D195B71}" destId="{AE915D23-293F-47B0-9C93-159E9BC6CD5D}" srcOrd="0" destOrd="0" presId="urn:microsoft.com/office/officeart/2005/8/layout/orgChart1"/>
    <dgm:cxn modelId="{E339A17D-03A9-41FB-A0B5-40A862A3230F}" type="presOf" srcId="{1DE492AA-ED4C-4EC5-8E0B-34B259FC8F54}" destId="{A0C02076-1FCE-45A1-AC27-90B16BED6539}" srcOrd="0" destOrd="0" presId="urn:microsoft.com/office/officeart/2005/8/layout/orgChart1"/>
    <dgm:cxn modelId="{B26EDD61-D640-493D-A1D4-074F4D3816ED}" srcId="{F447005A-BBF4-44A3-A0DD-1ED8ADC7F557}" destId="{663E8718-3498-4A99-A1DE-84A2DF5FF040}" srcOrd="0" destOrd="0" parTransId="{4EF2CF73-9E74-42EE-BC25-D0E2F2634D0B}" sibTransId="{6FCD9CCA-B441-406C-888F-6904149279AB}"/>
    <dgm:cxn modelId="{6E2E2836-CC89-4CCE-8096-4A94C5A2C432}" srcId="{46C243E3-597A-40AB-8AE6-4AD9467ECF29}" destId="{03F4C9FF-812F-4280-A07D-9FCAA61C036A}" srcOrd="0" destOrd="0" parTransId="{A62133EB-746A-4AB9-A486-3FB03C2A611C}" sibTransId="{8E93F89D-08EE-49B9-A516-8B032EC8C2D4}"/>
    <dgm:cxn modelId="{A7FC11CF-C56B-48D3-B00C-6565E5F3EB8A}" type="presOf" srcId="{4F7186D7-579E-45E3-AD6F-FD5856680F48}" destId="{ACB30216-ECD0-49AA-8CE1-B02BEE153A5F}" srcOrd="1" destOrd="0" presId="urn:microsoft.com/office/officeart/2005/8/layout/orgChart1"/>
    <dgm:cxn modelId="{6E462FE9-7B1D-4A99-A5E0-8165A9FC8548}" type="presOf" srcId="{63A98F27-0BED-4A46-A6DE-2E68B034D0D5}" destId="{06F754B8-F714-494B-80FF-CF4E874CAFA6}" srcOrd="1" destOrd="0" presId="urn:microsoft.com/office/officeart/2005/8/layout/orgChart1"/>
    <dgm:cxn modelId="{14AFBF72-72B6-4FE5-A62C-A8D165623D66}" type="presOf" srcId="{F83F35BF-D89B-47B9-A2B0-21FE13CFF59C}" destId="{D4F99C96-C1D2-4EAE-86B1-8D9594868981}" srcOrd="0" destOrd="0" presId="urn:microsoft.com/office/officeart/2005/8/layout/orgChart1"/>
    <dgm:cxn modelId="{93365294-3D7B-4AE1-8B29-D931A4ECD940}" type="presOf" srcId="{BD36EB1C-D6FB-4D5E-AB6C-39DF0C9AF3BE}" destId="{90610C87-A9DD-4415-9C41-F6722DB2E771}" srcOrd="0" destOrd="0" presId="urn:microsoft.com/office/officeart/2005/8/layout/orgChart1"/>
    <dgm:cxn modelId="{A8C5D7AE-342A-4326-82E9-F8538E84F084}" type="presOf" srcId="{842A52F6-0AAD-4101-8EA4-AFAF3B38DB67}" destId="{1B5E4AEE-0115-4475-BDA1-66EA124F3607}" srcOrd="0" destOrd="0" presId="urn:microsoft.com/office/officeart/2005/8/layout/orgChart1"/>
    <dgm:cxn modelId="{7F1E85FB-A599-4208-84FE-2E5EDDEC1589}" srcId="{2D7F7AC7-494C-49ED-9285-8CB0636D60CC}" destId="{026B6575-D52D-42BA-9B76-848ADA1C1163}" srcOrd="2" destOrd="0" parTransId="{67A2DB4D-5F54-4D17-824C-6D36CCB3B7EC}" sibTransId="{16556A83-92BC-4FED-A39F-D93A2D897C92}"/>
    <dgm:cxn modelId="{8C57EED1-2741-41BB-AB3B-D47D6BCC665A}" type="presOf" srcId="{02613BF9-F11D-44FE-B42A-E01568E48681}" destId="{99EF35AF-179C-449E-A922-7FCC917472FE}" srcOrd="0" destOrd="0" presId="urn:microsoft.com/office/officeart/2005/8/layout/orgChart1"/>
    <dgm:cxn modelId="{0C9BE9CB-97EF-402C-9661-330E75A1D9C3}" type="presOf" srcId="{5454793A-82A6-461B-B5F4-B9FA219DF7B6}" destId="{62543C98-1E41-47AC-9BC0-80B8EC3EB7D0}" srcOrd="0" destOrd="0" presId="urn:microsoft.com/office/officeart/2005/8/layout/orgChart1"/>
    <dgm:cxn modelId="{DB2E95A8-206C-44D3-A05E-6A50657AC3D9}" type="presOf" srcId="{8F0803BB-9DF9-4243-AD87-2D562735F56D}" destId="{B2AF75B8-3714-49CD-9BBB-CC2830A9C3C8}" srcOrd="0" destOrd="0" presId="urn:microsoft.com/office/officeart/2005/8/layout/orgChart1"/>
    <dgm:cxn modelId="{B3FBA8E0-8AE8-4D63-9A58-4F82AAFBE97B}" srcId="{2D88301D-078E-4E6D-AAA5-719C7310A4A1}" destId="{AFA64235-D56C-4DE8-90AF-EDC9DA662005}" srcOrd="0" destOrd="0" parTransId="{8E490F87-96CC-4646-BC1C-090A4C617F87}" sibTransId="{BF7A9DFB-4238-46CC-AE70-A7D209153557}"/>
    <dgm:cxn modelId="{27DAAA11-BCC3-4962-B843-28501BF226D0}" type="presOf" srcId="{48729A3C-590D-432D-85FC-69C6A8EAFC47}" destId="{7BFDF252-A952-48A3-ACBA-54AE6232345D}" srcOrd="0" destOrd="0" presId="urn:microsoft.com/office/officeart/2005/8/layout/orgChart1"/>
    <dgm:cxn modelId="{10FE7926-5674-4446-AFB4-A74774624178}" type="presOf" srcId="{AFA64235-D56C-4DE8-90AF-EDC9DA662005}" destId="{DEB8FCFD-FAA8-4316-A7E8-494E452149BC}" srcOrd="0" destOrd="0" presId="urn:microsoft.com/office/officeart/2005/8/layout/orgChart1"/>
    <dgm:cxn modelId="{7FBE6756-028C-404C-9CF3-C415F0873F2D}" type="presOf" srcId="{A62133EB-746A-4AB9-A486-3FB03C2A611C}" destId="{1452DD76-8CC8-49A1-A833-B4C18B5EF753}" srcOrd="0" destOrd="0" presId="urn:microsoft.com/office/officeart/2005/8/layout/orgChart1"/>
    <dgm:cxn modelId="{F125C5C0-993A-4728-A2EE-D5A2CE20B854}" type="presOf" srcId="{0CCEDE55-1046-47CC-8264-4DA92BCD6898}" destId="{69FF3EF5-CD73-40C9-A624-569947768995}" srcOrd="1" destOrd="0" presId="urn:microsoft.com/office/officeart/2005/8/layout/orgChart1"/>
    <dgm:cxn modelId="{8EFA2153-3F02-47CB-A6BD-C624E35BA38B}" type="presOf" srcId="{EBD3EF7E-36D6-4084-A40B-D86E2306F860}" destId="{662B4BE8-0406-4CFD-ACA2-27E21051F006}" srcOrd="0" destOrd="0" presId="urn:microsoft.com/office/officeart/2005/8/layout/orgChart1"/>
    <dgm:cxn modelId="{6BB8D49D-3BD3-40FB-AC06-5AE5BEAE56D7}" type="presOf" srcId="{46C243E3-597A-40AB-8AE6-4AD9467ECF29}" destId="{C03D7333-26D9-4DF8-B27E-0A56B50E82AF}" srcOrd="0" destOrd="0" presId="urn:microsoft.com/office/officeart/2005/8/layout/orgChart1"/>
    <dgm:cxn modelId="{AF1D04CF-D84B-42F5-8A36-61E0D1E9B569}" type="presOf" srcId="{FE44C3E5-9195-43AA-9CED-B36A3B610A20}" destId="{06B8E50F-B5F0-493B-9837-B7A1273E2429}" srcOrd="0" destOrd="0" presId="urn:microsoft.com/office/officeart/2005/8/layout/orgChart1"/>
    <dgm:cxn modelId="{B6F5CB26-E7AF-40AC-9B8A-83E50F77FC98}" type="presOf" srcId="{51C503DF-745F-4790-9679-F3810C8029FF}" destId="{39F40614-18AC-445E-9EB9-42C8F0C5A0F7}" srcOrd="1" destOrd="0" presId="urn:microsoft.com/office/officeart/2005/8/layout/orgChart1"/>
    <dgm:cxn modelId="{D647AFD4-B5BA-4B0F-9A25-249EEA219542}" type="presOf" srcId="{4F7186D7-579E-45E3-AD6F-FD5856680F48}" destId="{7DB70A13-F2B0-4087-A4E6-DB77F4BE390F}" srcOrd="0" destOrd="0" presId="urn:microsoft.com/office/officeart/2005/8/layout/orgChart1"/>
    <dgm:cxn modelId="{7376D8A5-4DAA-408C-8CED-F69B51B0B8E3}" type="presOf" srcId="{8E490F87-96CC-4646-BC1C-090A4C617F87}" destId="{8F1D6E74-72A0-4BDC-B910-90EB939C06C1}" srcOrd="0" destOrd="0" presId="urn:microsoft.com/office/officeart/2005/8/layout/orgChart1"/>
    <dgm:cxn modelId="{A8C36F7A-2232-48E3-959B-453C382819B1}" type="presOf" srcId="{5454793A-82A6-461B-B5F4-B9FA219DF7B6}" destId="{FE689322-984D-4815-935C-CD3F9F9A097B}" srcOrd="1" destOrd="0" presId="urn:microsoft.com/office/officeart/2005/8/layout/orgChart1"/>
    <dgm:cxn modelId="{F3E229A5-852A-43C6-8626-7E3EF058DF9D}" type="presOf" srcId="{026B6575-D52D-42BA-9B76-848ADA1C1163}" destId="{7DE56AB8-733A-4FA0-A59A-94106028C85D}" srcOrd="1" destOrd="0" presId="urn:microsoft.com/office/officeart/2005/8/layout/orgChart1"/>
    <dgm:cxn modelId="{100F6BAC-561D-4483-89F2-8D5297B057C3}" srcId="{663E8718-3498-4A99-A1DE-84A2DF5FF040}" destId="{D7BA0624-A820-4317-AD57-F28626B44CB3}" srcOrd="1" destOrd="0" parTransId="{EBD3EF7E-36D6-4084-A40B-D86E2306F860}" sibTransId="{BE56D520-2899-4C9B-9455-0D28354823A3}"/>
    <dgm:cxn modelId="{6EB9AE2E-3876-420E-AA57-4F0A9D039F09}" type="presOf" srcId="{663E8718-3498-4A99-A1DE-84A2DF5FF040}" destId="{2BA69582-E0A2-4623-9202-6D2A199A16E3}" srcOrd="1" destOrd="0" presId="urn:microsoft.com/office/officeart/2005/8/layout/orgChart1"/>
    <dgm:cxn modelId="{0E219F3A-B55A-4717-BD40-DFDEC1BC8036}" srcId="{2D7F7AC7-494C-49ED-9285-8CB0636D60CC}" destId="{DA6191AB-0422-4A19-AAAC-1A55B93541CD}" srcOrd="0" destOrd="0" parTransId="{842A52F6-0AAD-4101-8EA4-AFAF3B38DB67}" sibTransId="{B83E6AD8-BC5A-4355-9884-8BB48FDD5BF6}"/>
    <dgm:cxn modelId="{D434597B-50C9-4C71-8AFC-2241BE097A6D}" srcId="{2D7F7AC7-494C-49ED-9285-8CB0636D60CC}" destId="{1DE492AA-ED4C-4EC5-8E0B-34B259FC8F54}" srcOrd="1" destOrd="0" parTransId="{C672C031-534C-4228-A034-D2AFA7D7AFA3}" sibTransId="{0BE192A2-305C-4AA0-B6C3-6D76F9D4392B}"/>
    <dgm:cxn modelId="{A4F559C4-EEA4-406F-A981-B982011EFE1A}" type="presOf" srcId="{03F4C9FF-812F-4280-A07D-9FCAA61C036A}" destId="{1D543067-7C1E-434E-895A-47CAE49C1C0B}" srcOrd="0" destOrd="0" presId="urn:microsoft.com/office/officeart/2005/8/layout/orgChart1"/>
    <dgm:cxn modelId="{88211BA5-E051-4A04-9F9E-19F1FE114546}" type="presOf" srcId="{1DE492AA-ED4C-4EC5-8E0B-34B259FC8F54}" destId="{A9D7D32C-F6AE-4337-8E82-02ECF4BD465F}" srcOrd="1" destOrd="0" presId="urn:microsoft.com/office/officeart/2005/8/layout/orgChart1"/>
    <dgm:cxn modelId="{DB2437C5-1919-49C9-9A85-7E8EC7237B8A}" type="presOf" srcId="{E70ED442-85C3-41F9-87AF-F829509DC29B}" destId="{C190C7F8-7E81-43C9-B9B4-A5012FC27A92}" srcOrd="0" destOrd="0" presId="urn:microsoft.com/office/officeart/2005/8/layout/orgChart1"/>
    <dgm:cxn modelId="{42D80561-8941-4E46-8A18-CB5E30794B41}" type="presOf" srcId="{67A2DB4D-5F54-4D17-824C-6D36CCB3B7EC}" destId="{FD2E85A6-4AC7-436A-BDCE-FFA0985787C2}" srcOrd="0" destOrd="0" presId="urn:microsoft.com/office/officeart/2005/8/layout/orgChart1"/>
    <dgm:cxn modelId="{1ECC86AA-8E80-4E66-B7CA-8DFD16252E46}" srcId="{02613BF9-F11D-44FE-B42A-E01568E48681}" destId="{2D88301D-078E-4E6D-AAA5-719C7310A4A1}" srcOrd="0" destOrd="0" parTransId="{BD36EB1C-D6FB-4D5E-AB6C-39DF0C9AF3BE}" sibTransId="{61C96EBA-1080-414A-BC69-70BB177CF15F}"/>
    <dgm:cxn modelId="{826EEE78-B554-446C-8A11-FEC50FE8196C}" type="presOf" srcId="{663E8718-3498-4A99-A1DE-84A2DF5FF040}" destId="{1B74313C-5896-4495-A9E1-3D962A730905}" srcOrd="0" destOrd="0" presId="urn:microsoft.com/office/officeart/2005/8/layout/orgChart1"/>
    <dgm:cxn modelId="{F1675A8E-C785-45BD-BFB5-0197984C03B7}" type="presOf" srcId="{2D88301D-078E-4E6D-AAA5-719C7310A4A1}" destId="{1C4FBB87-79F3-4464-A07D-554608A3C468}" srcOrd="0" destOrd="0" presId="urn:microsoft.com/office/officeart/2005/8/layout/orgChart1"/>
    <dgm:cxn modelId="{326CEC4F-C36A-4BCE-A379-31789B664DCF}" type="presOf" srcId="{CFED56E2-FC07-4B5E-A2DA-0473DE6305AE}" destId="{0C3B33DF-505F-4F76-8D93-D18EE377AD4B}" srcOrd="0" destOrd="0" presId="urn:microsoft.com/office/officeart/2005/8/layout/orgChart1"/>
    <dgm:cxn modelId="{E3B4FCAD-1F85-4E81-A306-036FF471456F}" type="presOf" srcId="{0CCEDE55-1046-47CC-8264-4DA92BCD6898}" destId="{43B6F782-1757-4599-BC4F-6ADEBFB671BB}" srcOrd="0" destOrd="0" presId="urn:microsoft.com/office/officeart/2005/8/layout/orgChart1"/>
    <dgm:cxn modelId="{79B733BC-054E-4BF9-98AA-C56985452DF8}" type="presOf" srcId="{2D7F7AC7-494C-49ED-9285-8CB0636D60CC}" destId="{5C257A7E-4256-4F71-8565-52FBE922B02F}" srcOrd="0" destOrd="0" presId="urn:microsoft.com/office/officeart/2005/8/layout/orgChart1"/>
    <dgm:cxn modelId="{D1E3C85F-6AA9-4A5E-9290-71D013E8C9C2}" type="presOf" srcId="{46C243E3-597A-40AB-8AE6-4AD9467ECF29}" destId="{8C260EDD-79B6-407A-83F9-BDE9B985B49B}" srcOrd="1" destOrd="0" presId="urn:microsoft.com/office/officeart/2005/8/layout/orgChart1"/>
    <dgm:cxn modelId="{6ED522B9-C1A9-4D48-BB91-73444AF08E4B}" srcId="{663E8718-3498-4A99-A1DE-84A2DF5FF040}" destId="{5454793A-82A6-461B-B5F4-B9FA219DF7B6}" srcOrd="4" destOrd="0" parTransId="{FE44C3E5-9195-43AA-9CED-B36A3B610A20}" sibTransId="{9E78AE9E-1F1E-4123-8663-6B5F338BC862}"/>
    <dgm:cxn modelId="{F8F51993-EFDB-4737-8E8C-FB6055F4CA4F}" type="presOf" srcId="{0F53DF91-F909-4BD7-94A3-A2DEECD6CE5B}" destId="{27F92A96-CA23-4F91-B121-9476F1F39157}" srcOrd="0" destOrd="0" presId="urn:microsoft.com/office/officeart/2005/8/layout/orgChart1"/>
    <dgm:cxn modelId="{2E530984-F430-422C-9870-3AA37971DD63}" type="presOf" srcId="{DA6191AB-0422-4A19-AAAC-1A55B93541CD}" destId="{9A4FA6CE-BB82-4EEB-8E31-8D9706E2E410}" srcOrd="0" destOrd="0" presId="urn:microsoft.com/office/officeart/2005/8/layout/orgChart1"/>
    <dgm:cxn modelId="{E3DB783B-0D59-45C2-BC81-A85211358A92}" type="presOf" srcId="{51C503DF-745F-4790-9679-F3810C8029FF}" destId="{345C6550-C499-431F-A69A-3601A7AB2E11}" srcOrd="0" destOrd="0" presId="urn:microsoft.com/office/officeart/2005/8/layout/orgChart1"/>
    <dgm:cxn modelId="{F072FD6A-75F9-4E1B-98DC-2F704E6EF135}" type="presOf" srcId="{D7BA0624-A820-4317-AD57-F28626B44CB3}" destId="{A8CA2AFE-3FD8-4669-B50A-04AF850D747F}" srcOrd="0" destOrd="0" presId="urn:microsoft.com/office/officeart/2005/8/layout/orgChart1"/>
    <dgm:cxn modelId="{350E39DA-656C-4659-BC34-75FFC486846A}" type="presOf" srcId="{AFA64235-D56C-4DE8-90AF-EDC9DA662005}" destId="{ED53FF12-5EED-4B89-9C65-B94BED801F35}" srcOrd="1" destOrd="0" presId="urn:microsoft.com/office/officeart/2005/8/layout/orgChart1"/>
    <dgm:cxn modelId="{4CEBAA30-E42F-4763-96FE-1684B90F5B35}" srcId="{663E8718-3498-4A99-A1DE-84A2DF5FF040}" destId="{2D7F7AC7-494C-49ED-9285-8CB0636D60CC}" srcOrd="3" destOrd="0" parTransId="{E70ED442-85C3-41F9-87AF-F829509DC29B}" sibTransId="{DE4A0454-9BB7-4BEA-BBF3-29DBC8E56C46}"/>
    <dgm:cxn modelId="{117853A9-E971-4FE0-ABF0-4CA10E24F7D0}" type="presOf" srcId="{63A98F27-0BED-4A46-A6DE-2E68B034D0D5}" destId="{285837BE-3D38-4FBD-B85E-CC0A6EF950A6}" srcOrd="0" destOrd="0" presId="urn:microsoft.com/office/officeart/2005/8/layout/orgChart1"/>
    <dgm:cxn modelId="{F88E1A79-FCF2-43AC-B54E-1D37AFEF152F}" type="presOf" srcId="{C672C031-534C-4228-A034-D2AFA7D7AFA3}" destId="{10104A60-6AA1-4FB7-B466-46FC68FF29D3}" srcOrd="0" destOrd="0" presId="urn:microsoft.com/office/officeart/2005/8/layout/orgChart1"/>
    <dgm:cxn modelId="{267E8302-8C72-4388-9CBB-447773B69151}" srcId="{663E8718-3498-4A99-A1DE-84A2DF5FF040}" destId="{51C503DF-745F-4790-9679-F3810C8029FF}" srcOrd="2" destOrd="0" parTransId="{BB4D2607-A7A7-405B-97D2-BDE854A3682A}" sibTransId="{1CEFA29D-7E06-4E74-AC0D-24B9C9FF5F28}"/>
    <dgm:cxn modelId="{1C0FDC5A-C997-40BD-AB7F-88EE00C67DD6}" srcId="{03F4C9FF-812F-4280-A07D-9FCAA61C036A}" destId="{0CCEDE55-1046-47CC-8264-4DA92BCD6898}" srcOrd="0" destOrd="0" parTransId="{4FB5C31B-C717-4575-B203-26937D195B71}" sibTransId="{68421A69-7225-4B93-BDD3-45D23898D9F6}"/>
    <dgm:cxn modelId="{EABF00DB-5B23-416C-A7AC-5048926DC5C1}" type="presOf" srcId="{026B6575-D52D-42BA-9B76-848ADA1C1163}" destId="{0245CAE9-BDD5-428A-AFAE-769EC1423CAA}" srcOrd="0" destOrd="0" presId="urn:microsoft.com/office/officeart/2005/8/layout/orgChart1"/>
    <dgm:cxn modelId="{BE7299D7-F014-4E45-9F91-D8B05BC8C634}" type="presOf" srcId="{BB4D2607-A7A7-405B-97D2-BDE854A3682A}" destId="{4E7E9548-F88F-4B9D-9907-293841BCFBA4}" srcOrd="0" destOrd="0" presId="urn:microsoft.com/office/officeart/2005/8/layout/orgChart1"/>
    <dgm:cxn modelId="{279EE848-A567-412D-B69D-7ABA699248B6}" type="presOf" srcId="{DA6191AB-0422-4A19-AAAC-1A55B93541CD}" destId="{86D2D25F-0646-4A9C-90F4-58140B452DF8}" srcOrd="1" destOrd="0" presId="urn:microsoft.com/office/officeart/2005/8/layout/orgChart1"/>
    <dgm:cxn modelId="{B347BC2E-B33F-44F2-B8EE-5AAF0B856F9A}" srcId="{663E8718-3498-4A99-A1DE-84A2DF5FF040}" destId="{F83F35BF-D89B-47B9-A2B0-21FE13CFF59C}" srcOrd="0" destOrd="0" parTransId="{CFED56E2-FC07-4B5E-A2DA-0473DE6305AE}" sibTransId="{2176B38B-AC91-4AA8-8DCE-1B2A9968B2AD}"/>
    <dgm:cxn modelId="{ACC4EEEF-3D16-4006-8FEF-1EAA6945910E}" srcId="{663E8718-3498-4A99-A1DE-84A2DF5FF040}" destId="{63A98F27-0BED-4A46-A6DE-2E68B034D0D5}" srcOrd="5" destOrd="0" parTransId="{0F53DF91-F909-4BD7-94A3-A2DEECD6CE5B}" sibTransId="{2F025049-5465-4F2B-9130-96932529FDB9}"/>
    <dgm:cxn modelId="{AE7F90D0-18B0-4A8F-839E-D8DF8D348E8C}" type="presOf" srcId="{2D88301D-078E-4E6D-AAA5-719C7310A4A1}" destId="{62DD82E7-4838-4B86-9296-8E6FCAE45EBF}" srcOrd="1" destOrd="0" presId="urn:microsoft.com/office/officeart/2005/8/layout/orgChart1"/>
    <dgm:cxn modelId="{CB9EFBE6-0F2E-4EBD-BCE2-A03AE9EDFD3B}" type="presOf" srcId="{F83F35BF-D89B-47B9-A2B0-21FE13CFF59C}" destId="{AA286979-FA9E-421A-A901-6D026DB9C151}" srcOrd="1" destOrd="0" presId="urn:microsoft.com/office/officeart/2005/8/layout/orgChart1"/>
    <dgm:cxn modelId="{80C4CA34-725A-4215-B65C-6DBAC153BE38}" type="presOf" srcId="{03F4C9FF-812F-4280-A07D-9FCAA61C036A}" destId="{97A97709-5DE7-4A6C-86FD-79E6E38AF9BC}" srcOrd="1" destOrd="0" presId="urn:microsoft.com/office/officeart/2005/8/layout/orgChart1"/>
    <dgm:cxn modelId="{E0D72A32-7A53-43F5-8DA1-3EE2112B4AD3}" srcId="{02613BF9-F11D-44FE-B42A-E01568E48681}" destId="{4F7186D7-579E-45E3-AD6F-FD5856680F48}" srcOrd="1" destOrd="0" parTransId="{B3A0F915-9E54-4D9A-9606-CB967D225365}" sibTransId="{4EB44F7A-9D1B-4B54-B5D3-AFFD3F7AEA2A}"/>
    <dgm:cxn modelId="{3E0B171B-A054-4CFD-B969-8D2EB1B06F72}" type="presOf" srcId="{2D7F7AC7-494C-49ED-9285-8CB0636D60CC}" destId="{68E7022E-DE33-4A24-BD5C-3436749D6520}" srcOrd="1" destOrd="0" presId="urn:microsoft.com/office/officeart/2005/8/layout/orgChart1"/>
    <dgm:cxn modelId="{81A580A5-DAD7-444F-8374-52A08AF09188}" type="presOf" srcId="{02613BF9-F11D-44FE-B42A-E01568E48681}" destId="{20F5AADF-1C37-4829-8A6E-55F850C68137}" srcOrd="1" destOrd="0" presId="urn:microsoft.com/office/officeart/2005/8/layout/orgChart1"/>
    <dgm:cxn modelId="{BC63E69F-CFCD-4476-BACC-E97BA971D8A4}" srcId="{DA6191AB-0422-4A19-AAAC-1A55B93541CD}" destId="{46C243E3-597A-40AB-8AE6-4AD9467ECF29}" srcOrd="0" destOrd="0" parTransId="{8F0803BB-9DF9-4243-AD87-2D562735F56D}" sibTransId="{21EB6820-46D9-4279-86E6-647D0937247E}"/>
    <dgm:cxn modelId="{B0EF730C-5492-48AA-9BB7-FB0CBD2E4178}" type="presOf" srcId="{D7BA0624-A820-4317-AD57-F28626B44CB3}" destId="{1BE90F6F-77CA-4700-91E7-7E13646A2FFD}" srcOrd="1" destOrd="0" presId="urn:microsoft.com/office/officeart/2005/8/layout/orgChart1"/>
    <dgm:cxn modelId="{2741704E-03CF-4B68-A793-240A64DCC18A}" type="presParOf" srcId="{3EC30670-17B4-4630-B142-FDD0E7797E56}" destId="{E190CB86-5369-48A7-B6BF-4AA701255904}" srcOrd="0" destOrd="0" presId="urn:microsoft.com/office/officeart/2005/8/layout/orgChart1"/>
    <dgm:cxn modelId="{713C96D2-74DB-4443-BC1A-BBE40E151B3C}" type="presParOf" srcId="{E190CB86-5369-48A7-B6BF-4AA701255904}" destId="{A8FC70F8-4A8D-4105-A89A-1213891695F4}" srcOrd="0" destOrd="0" presId="urn:microsoft.com/office/officeart/2005/8/layout/orgChart1"/>
    <dgm:cxn modelId="{588EE971-FCD9-4CA5-9E57-7E8AC3EF8CEF}" type="presParOf" srcId="{A8FC70F8-4A8D-4105-A89A-1213891695F4}" destId="{1B74313C-5896-4495-A9E1-3D962A730905}" srcOrd="0" destOrd="0" presId="urn:microsoft.com/office/officeart/2005/8/layout/orgChart1"/>
    <dgm:cxn modelId="{0F91791A-B9F6-4A2C-A51E-F0761A3F4E35}" type="presParOf" srcId="{A8FC70F8-4A8D-4105-A89A-1213891695F4}" destId="{2BA69582-E0A2-4623-9202-6D2A199A16E3}" srcOrd="1" destOrd="0" presId="urn:microsoft.com/office/officeart/2005/8/layout/orgChart1"/>
    <dgm:cxn modelId="{425E8EA8-FAD4-4954-B0F0-70E108427366}" type="presParOf" srcId="{E190CB86-5369-48A7-B6BF-4AA701255904}" destId="{D2EF70BA-36BD-4BAB-815A-F11F349984E7}" srcOrd="1" destOrd="0" presId="urn:microsoft.com/office/officeart/2005/8/layout/orgChart1"/>
    <dgm:cxn modelId="{F9EA759F-D11E-4EA2-B4B2-7857A93EF4F1}" type="presParOf" srcId="{D2EF70BA-36BD-4BAB-815A-F11F349984E7}" destId="{0C3B33DF-505F-4F76-8D93-D18EE377AD4B}" srcOrd="0" destOrd="0" presId="urn:microsoft.com/office/officeart/2005/8/layout/orgChart1"/>
    <dgm:cxn modelId="{FFC39BE0-B9D4-441F-97F9-B2D42359AC02}" type="presParOf" srcId="{D2EF70BA-36BD-4BAB-815A-F11F349984E7}" destId="{74D506C1-A8F8-4E0A-A264-EE2C21DA7DD1}" srcOrd="1" destOrd="0" presId="urn:microsoft.com/office/officeart/2005/8/layout/orgChart1"/>
    <dgm:cxn modelId="{AE957A05-8F35-4E99-9148-68A8FDFC4DFE}" type="presParOf" srcId="{74D506C1-A8F8-4E0A-A264-EE2C21DA7DD1}" destId="{045C9FD1-2006-4161-836A-AC451410D6EF}" srcOrd="0" destOrd="0" presId="urn:microsoft.com/office/officeart/2005/8/layout/orgChart1"/>
    <dgm:cxn modelId="{D66D037B-1DCD-432C-9B49-A32F495ACF41}" type="presParOf" srcId="{045C9FD1-2006-4161-836A-AC451410D6EF}" destId="{D4F99C96-C1D2-4EAE-86B1-8D9594868981}" srcOrd="0" destOrd="0" presId="urn:microsoft.com/office/officeart/2005/8/layout/orgChart1"/>
    <dgm:cxn modelId="{1BA13ED4-78FA-49A4-A990-ECA73C002B1C}" type="presParOf" srcId="{045C9FD1-2006-4161-836A-AC451410D6EF}" destId="{AA286979-FA9E-421A-A901-6D026DB9C151}" srcOrd="1" destOrd="0" presId="urn:microsoft.com/office/officeart/2005/8/layout/orgChart1"/>
    <dgm:cxn modelId="{38362DFB-844E-4BFC-919E-AA5CC504C8AB}" type="presParOf" srcId="{74D506C1-A8F8-4E0A-A264-EE2C21DA7DD1}" destId="{8B403D83-A213-4679-9297-475380F890FF}" srcOrd="1" destOrd="0" presId="urn:microsoft.com/office/officeart/2005/8/layout/orgChart1"/>
    <dgm:cxn modelId="{64483152-C7A2-43BE-94DD-6DD535FCFE0E}" type="presParOf" srcId="{8B403D83-A213-4679-9297-475380F890FF}" destId="{7BFDF252-A952-48A3-ACBA-54AE6232345D}" srcOrd="0" destOrd="0" presId="urn:microsoft.com/office/officeart/2005/8/layout/orgChart1"/>
    <dgm:cxn modelId="{52841564-4A2F-4DCF-BC80-82DCFD4988A0}" type="presParOf" srcId="{8B403D83-A213-4679-9297-475380F890FF}" destId="{E88C4BA3-3869-41DA-952B-C366A1C89606}" srcOrd="1" destOrd="0" presId="urn:microsoft.com/office/officeart/2005/8/layout/orgChart1"/>
    <dgm:cxn modelId="{36B72CDD-18E8-435E-A5B6-24B6ED10D45A}" type="presParOf" srcId="{E88C4BA3-3869-41DA-952B-C366A1C89606}" destId="{8395B771-8B1F-49C2-8AB7-FDDAF9E797B2}" srcOrd="0" destOrd="0" presId="urn:microsoft.com/office/officeart/2005/8/layout/orgChart1"/>
    <dgm:cxn modelId="{95B20BC0-AAD4-4556-8FC9-6A4FC3AF82C5}" type="presParOf" srcId="{8395B771-8B1F-49C2-8AB7-FDDAF9E797B2}" destId="{99EF35AF-179C-449E-A922-7FCC917472FE}" srcOrd="0" destOrd="0" presId="urn:microsoft.com/office/officeart/2005/8/layout/orgChart1"/>
    <dgm:cxn modelId="{2FC4EE4F-9DD7-4E24-B7BE-890635B709C0}" type="presParOf" srcId="{8395B771-8B1F-49C2-8AB7-FDDAF9E797B2}" destId="{20F5AADF-1C37-4829-8A6E-55F850C68137}" srcOrd="1" destOrd="0" presId="urn:microsoft.com/office/officeart/2005/8/layout/orgChart1"/>
    <dgm:cxn modelId="{43313A22-7DFE-4E2C-B2C4-1197F4837BDA}" type="presParOf" srcId="{E88C4BA3-3869-41DA-952B-C366A1C89606}" destId="{260735AA-438A-4716-BA3D-350018B4D7B8}" srcOrd="1" destOrd="0" presId="urn:microsoft.com/office/officeart/2005/8/layout/orgChart1"/>
    <dgm:cxn modelId="{16681682-4E23-402F-AF63-16EFD69E0E14}" type="presParOf" srcId="{260735AA-438A-4716-BA3D-350018B4D7B8}" destId="{90610C87-A9DD-4415-9C41-F6722DB2E771}" srcOrd="0" destOrd="0" presId="urn:microsoft.com/office/officeart/2005/8/layout/orgChart1"/>
    <dgm:cxn modelId="{6BB084E6-D5FE-46DE-9452-0DBC39D1BF68}" type="presParOf" srcId="{260735AA-438A-4716-BA3D-350018B4D7B8}" destId="{D478E9B0-19EC-483B-AE51-3ED1F04D0BEE}" srcOrd="1" destOrd="0" presId="urn:microsoft.com/office/officeart/2005/8/layout/orgChart1"/>
    <dgm:cxn modelId="{C13346D6-647D-4914-9586-50B2DB879DF6}" type="presParOf" srcId="{D478E9B0-19EC-483B-AE51-3ED1F04D0BEE}" destId="{62AB0363-FE88-436E-8390-C0223E0FAF82}" srcOrd="0" destOrd="0" presId="urn:microsoft.com/office/officeart/2005/8/layout/orgChart1"/>
    <dgm:cxn modelId="{25A3CC5E-DE64-47D6-9086-F0E7DE62E219}" type="presParOf" srcId="{62AB0363-FE88-436E-8390-C0223E0FAF82}" destId="{1C4FBB87-79F3-4464-A07D-554608A3C468}" srcOrd="0" destOrd="0" presId="urn:microsoft.com/office/officeart/2005/8/layout/orgChart1"/>
    <dgm:cxn modelId="{0771540D-BB50-4C31-B60D-870E0BFF64D5}" type="presParOf" srcId="{62AB0363-FE88-436E-8390-C0223E0FAF82}" destId="{62DD82E7-4838-4B86-9296-8E6FCAE45EBF}" srcOrd="1" destOrd="0" presId="urn:microsoft.com/office/officeart/2005/8/layout/orgChart1"/>
    <dgm:cxn modelId="{DF3034E6-5A89-4700-8F5D-5CD7B348B56A}" type="presParOf" srcId="{D478E9B0-19EC-483B-AE51-3ED1F04D0BEE}" destId="{8815DA8F-840D-42C1-99AB-849C15D1C52C}" srcOrd="1" destOrd="0" presId="urn:microsoft.com/office/officeart/2005/8/layout/orgChart1"/>
    <dgm:cxn modelId="{8B125E68-8D72-4BD7-91BA-821AB2A0B298}" type="presParOf" srcId="{8815DA8F-840D-42C1-99AB-849C15D1C52C}" destId="{8F1D6E74-72A0-4BDC-B910-90EB939C06C1}" srcOrd="0" destOrd="0" presId="urn:microsoft.com/office/officeart/2005/8/layout/orgChart1"/>
    <dgm:cxn modelId="{8B13C21B-924D-4ACD-BC34-1B065EADCB99}" type="presParOf" srcId="{8815DA8F-840D-42C1-99AB-849C15D1C52C}" destId="{4FF25E7C-2D3E-4E32-A616-0DA7C71835E9}" srcOrd="1" destOrd="0" presId="urn:microsoft.com/office/officeart/2005/8/layout/orgChart1"/>
    <dgm:cxn modelId="{AEAB994D-EB6B-45A6-813F-141416C5C6A7}" type="presParOf" srcId="{4FF25E7C-2D3E-4E32-A616-0DA7C71835E9}" destId="{8A187EDD-DE1C-4AE6-92B7-DE698C6D440D}" srcOrd="0" destOrd="0" presId="urn:microsoft.com/office/officeart/2005/8/layout/orgChart1"/>
    <dgm:cxn modelId="{E90464E8-0BEB-411B-862D-E820463B6600}" type="presParOf" srcId="{8A187EDD-DE1C-4AE6-92B7-DE698C6D440D}" destId="{DEB8FCFD-FAA8-4316-A7E8-494E452149BC}" srcOrd="0" destOrd="0" presId="urn:microsoft.com/office/officeart/2005/8/layout/orgChart1"/>
    <dgm:cxn modelId="{36C5E051-B1A4-49DE-9925-BEEC12D53851}" type="presParOf" srcId="{8A187EDD-DE1C-4AE6-92B7-DE698C6D440D}" destId="{ED53FF12-5EED-4B89-9C65-B94BED801F35}" srcOrd="1" destOrd="0" presId="urn:microsoft.com/office/officeart/2005/8/layout/orgChart1"/>
    <dgm:cxn modelId="{1A692C0F-4769-469A-A507-17310EB8D6AD}" type="presParOf" srcId="{4FF25E7C-2D3E-4E32-A616-0DA7C71835E9}" destId="{DFC05680-F748-48FA-A4CD-18D4DF9EA521}" srcOrd="1" destOrd="0" presId="urn:microsoft.com/office/officeart/2005/8/layout/orgChart1"/>
    <dgm:cxn modelId="{09675A0B-2E53-4ABA-8BF9-E373A776FFE0}" type="presParOf" srcId="{4FF25E7C-2D3E-4E32-A616-0DA7C71835E9}" destId="{3A1B5322-4BFB-48D5-B937-E4B2C68B078E}" srcOrd="2" destOrd="0" presId="urn:microsoft.com/office/officeart/2005/8/layout/orgChart1"/>
    <dgm:cxn modelId="{7D649535-E044-480B-A1EF-441377E2DB3F}" type="presParOf" srcId="{D478E9B0-19EC-483B-AE51-3ED1F04D0BEE}" destId="{E09F4C6C-9AE1-4783-ABC0-4A7AD9BB49F8}" srcOrd="2" destOrd="0" presId="urn:microsoft.com/office/officeart/2005/8/layout/orgChart1"/>
    <dgm:cxn modelId="{3C91A59D-EBB4-41A8-9740-D7839BE7B741}" type="presParOf" srcId="{260735AA-438A-4716-BA3D-350018B4D7B8}" destId="{B320A00B-F6D9-41A3-A11B-448E86185A8E}" srcOrd="2" destOrd="0" presId="urn:microsoft.com/office/officeart/2005/8/layout/orgChart1"/>
    <dgm:cxn modelId="{A0CC1689-CFF7-4F89-ADA7-853499040205}" type="presParOf" srcId="{260735AA-438A-4716-BA3D-350018B4D7B8}" destId="{4A8C4AB3-1388-4831-999E-C99930969686}" srcOrd="3" destOrd="0" presId="urn:microsoft.com/office/officeart/2005/8/layout/orgChart1"/>
    <dgm:cxn modelId="{B6E3576A-65D5-48A0-A9BD-774649119F6C}" type="presParOf" srcId="{4A8C4AB3-1388-4831-999E-C99930969686}" destId="{501401CD-39DA-479A-93CB-7929F828BD2B}" srcOrd="0" destOrd="0" presId="urn:microsoft.com/office/officeart/2005/8/layout/orgChart1"/>
    <dgm:cxn modelId="{1511DE34-CCBD-4A48-BF17-36CDB017B7FD}" type="presParOf" srcId="{501401CD-39DA-479A-93CB-7929F828BD2B}" destId="{7DB70A13-F2B0-4087-A4E6-DB77F4BE390F}" srcOrd="0" destOrd="0" presId="urn:microsoft.com/office/officeart/2005/8/layout/orgChart1"/>
    <dgm:cxn modelId="{B0C08D07-6CF4-455D-BC0E-5310774C791E}" type="presParOf" srcId="{501401CD-39DA-479A-93CB-7929F828BD2B}" destId="{ACB30216-ECD0-49AA-8CE1-B02BEE153A5F}" srcOrd="1" destOrd="0" presId="urn:microsoft.com/office/officeart/2005/8/layout/orgChart1"/>
    <dgm:cxn modelId="{554FEB0B-7517-4843-A06C-5935B72BBC65}" type="presParOf" srcId="{4A8C4AB3-1388-4831-999E-C99930969686}" destId="{FC96C846-7246-45E6-A7F2-A4624FCCE009}" srcOrd="1" destOrd="0" presId="urn:microsoft.com/office/officeart/2005/8/layout/orgChart1"/>
    <dgm:cxn modelId="{B5D79087-0D13-49F4-A221-F36A9755755D}" type="presParOf" srcId="{4A8C4AB3-1388-4831-999E-C99930969686}" destId="{FB9A84F1-A436-4E70-8D89-6E99BBE15E3F}" srcOrd="2" destOrd="0" presId="urn:microsoft.com/office/officeart/2005/8/layout/orgChart1"/>
    <dgm:cxn modelId="{7EC25466-4107-4041-B2D3-357ADDD2215E}" type="presParOf" srcId="{E88C4BA3-3869-41DA-952B-C366A1C89606}" destId="{306CE666-AAF5-47CF-80F7-2C7AE616BC94}" srcOrd="2" destOrd="0" presId="urn:microsoft.com/office/officeart/2005/8/layout/orgChart1"/>
    <dgm:cxn modelId="{ADE1938D-6F79-4B50-8731-68F79577F2DB}" type="presParOf" srcId="{74D506C1-A8F8-4E0A-A264-EE2C21DA7DD1}" destId="{043371FE-EE18-4FCB-8492-7D3A4614E8F5}" srcOrd="2" destOrd="0" presId="urn:microsoft.com/office/officeart/2005/8/layout/orgChart1"/>
    <dgm:cxn modelId="{8AE2FA83-EDDA-4E4B-B25D-C6369945B717}" type="presParOf" srcId="{D2EF70BA-36BD-4BAB-815A-F11F349984E7}" destId="{662B4BE8-0406-4CFD-ACA2-27E21051F006}" srcOrd="2" destOrd="0" presId="urn:microsoft.com/office/officeart/2005/8/layout/orgChart1"/>
    <dgm:cxn modelId="{1E329EDC-F548-4727-ACFA-6B5A6E91D4A0}" type="presParOf" srcId="{D2EF70BA-36BD-4BAB-815A-F11F349984E7}" destId="{5B085781-AEE6-48F8-B612-DFF87734513C}" srcOrd="3" destOrd="0" presId="urn:microsoft.com/office/officeart/2005/8/layout/orgChart1"/>
    <dgm:cxn modelId="{E19FE110-34F5-47BF-9E20-9D4A7971A686}" type="presParOf" srcId="{5B085781-AEE6-48F8-B612-DFF87734513C}" destId="{6C269F3C-A64C-4FE6-8020-1C670CE1C851}" srcOrd="0" destOrd="0" presId="urn:microsoft.com/office/officeart/2005/8/layout/orgChart1"/>
    <dgm:cxn modelId="{F3F8C2EB-571D-4A70-A4D8-A4DBB47B78AA}" type="presParOf" srcId="{6C269F3C-A64C-4FE6-8020-1C670CE1C851}" destId="{A8CA2AFE-3FD8-4669-B50A-04AF850D747F}" srcOrd="0" destOrd="0" presId="urn:microsoft.com/office/officeart/2005/8/layout/orgChart1"/>
    <dgm:cxn modelId="{B936BFF4-BA64-4EAF-911E-D32198D04C6B}" type="presParOf" srcId="{6C269F3C-A64C-4FE6-8020-1C670CE1C851}" destId="{1BE90F6F-77CA-4700-91E7-7E13646A2FFD}" srcOrd="1" destOrd="0" presId="urn:microsoft.com/office/officeart/2005/8/layout/orgChart1"/>
    <dgm:cxn modelId="{FC2D222F-4EA7-4E24-9ACD-3965983DA353}" type="presParOf" srcId="{5B085781-AEE6-48F8-B612-DFF87734513C}" destId="{104DE76C-5683-4A23-8AC5-6FBAFDBC90F8}" srcOrd="1" destOrd="0" presId="urn:microsoft.com/office/officeart/2005/8/layout/orgChart1"/>
    <dgm:cxn modelId="{7B250A11-E3B5-4E92-BC09-82A19F938BE6}" type="presParOf" srcId="{5B085781-AEE6-48F8-B612-DFF87734513C}" destId="{650867A1-4686-4ED5-91FE-8152A364E426}" srcOrd="2" destOrd="0" presId="urn:microsoft.com/office/officeart/2005/8/layout/orgChart1"/>
    <dgm:cxn modelId="{C3333FB0-539B-4424-9A67-87FF31953D8F}" type="presParOf" srcId="{D2EF70BA-36BD-4BAB-815A-F11F349984E7}" destId="{4E7E9548-F88F-4B9D-9907-293841BCFBA4}" srcOrd="4" destOrd="0" presId="urn:microsoft.com/office/officeart/2005/8/layout/orgChart1"/>
    <dgm:cxn modelId="{F7534FC7-A849-4C3B-93AF-04764714C5E1}" type="presParOf" srcId="{D2EF70BA-36BD-4BAB-815A-F11F349984E7}" destId="{9B68724E-1490-4EDB-8511-64D70CB229DA}" srcOrd="5" destOrd="0" presId="urn:microsoft.com/office/officeart/2005/8/layout/orgChart1"/>
    <dgm:cxn modelId="{BB5330CC-8EC5-4DA0-BF81-31DF3F57C266}" type="presParOf" srcId="{9B68724E-1490-4EDB-8511-64D70CB229DA}" destId="{CE8D464A-9628-4E35-B3C2-DE2E82D38A12}" srcOrd="0" destOrd="0" presId="urn:microsoft.com/office/officeart/2005/8/layout/orgChart1"/>
    <dgm:cxn modelId="{E1F42E6F-EF0B-4C37-9EC3-5136C42DEDE4}" type="presParOf" srcId="{CE8D464A-9628-4E35-B3C2-DE2E82D38A12}" destId="{345C6550-C499-431F-A69A-3601A7AB2E11}" srcOrd="0" destOrd="0" presId="urn:microsoft.com/office/officeart/2005/8/layout/orgChart1"/>
    <dgm:cxn modelId="{B06BF41C-D817-4F5D-9B0B-6E118E0BC0E7}" type="presParOf" srcId="{CE8D464A-9628-4E35-B3C2-DE2E82D38A12}" destId="{39F40614-18AC-445E-9EB9-42C8F0C5A0F7}" srcOrd="1" destOrd="0" presId="urn:microsoft.com/office/officeart/2005/8/layout/orgChart1"/>
    <dgm:cxn modelId="{BB75BD71-FE9F-44BA-9381-70EB66C8A663}" type="presParOf" srcId="{9B68724E-1490-4EDB-8511-64D70CB229DA}" destId="{9B8D6D3F-1B71-4FC3-BB9B-9DA10CAF8BC3}" srcOrd="1" destOrd="0" presId="urn:microsoft.com/office/officeart/2005/8/layout/orgChart1"/>
    <dgm:cxn modelId="{BE00C834-B442-4F4C-AF10-0139C29EA27A}" type="presParOf" srcId="{9B68724E-1490-4EDB-8511-64D70CB229DA}" destId="{905A1038-57EE-4D50-ABDF-2CA997046C05}" srcOrd="2" destOrd="0" presId="urn:microsoft.com/office/officeart/2005/8/layout/orgChart1"/>
    <dgm:cxn modelId="{DD32ABCC-B355-46B8-946D-0F36443708C1}" type="presParOf" srcId="{D2EF70BA-36BD-4BAB-815A-F11F349984E7}" destId="{C190C7F8-7E81-43C9-B9B4-A5012FC27A92}" srcOrd="6" destOrd="0" presId="urn:microsoft.com/office/officeart/2005/8/layout/orgChart1"/>
    <dgm:cxn modelId="{C890EE96-6F2E-48E3-951F-FE8C493C0375}" type="presParOf" srcId="{D2EF70BA-36BD-4BAB-815A-F11F349984E7}" destId="{66F0DCE7-B1FE-4C27-88BC-7924C11B4423}" srcOrd="7" destOrd="0" presId="urn:microsoft.com/office/officeart/2005/8/layout/orgChart1"/>
    <dgm:cxn modelId="{913D7EF6-2579-404F-9402-4AA890D4B83D}" type="presParOf" srcId="{66F0DCE7-B1FE-4C27-88BC-7924C11B4423}" destId="{8DDBF653-A3A6-4467-8502-D2554765D5CC}" srcOrd="0" destOrd="0" presId="urn:microsoft.com/office/officeart/2005/8/layout/orgChart1"/>
    <dgm:cxn modelId="{9C2C407E-C057-4716-AF3A-028F21FCDD37}" type="presParOf" srcId="{8DDBF653-A3A6-4467-8502-D2554765D5CC}" destId="{5C257A7E-4256-4F71-8565-52FBE922B02F}" srcOrd="0" destOrd="0" presId="urn:microsoft.com/office/officeart/2005/8/layout/orgChart1"/>
    <dgm:cxn modelId="{46BFBA45-F89B-4A5A-B939-D1CB78C1A3CD}" type="presParOf" srcId="{8DDBF653-A3A6-4467-8502-D2554765D5CC}" destId="{68E7022E-DE33-4A24-BD5C-3436749D6520}" srcOrd="1" destOrd="0" presId="urn:microsoft.com/office/officeart/2005/8/layout/orgChart1"/>
    <dgm:cxn modelId="{7AA68739-912B-4E9F-9F41-EDB1E49E612A}" type="presParOf" srcId="{66F0DCE7-B1FE-4C27-88BC-7924C11B4423}" destId="{84AF9F75-DFEC-4711-98FC-6CC0DDE3F77D}" srcOrd="1" destOrd="0" presId="urn:microsoft.com/office/officeart/2005/8/layout/orgChart1"/>
    <dgm:cxn modelId="{6E261719-014D-4832-BF69-6053A3DC8AD1}" type="presParOf" srcId="{84AF9F75-DFEC-4711-98FC-6CC0DDE3F77D}" destId="{1B5E4AEE-0115-4475-BDA1-66EA124F3607}" srcOrd="0" destOrd="0" presId="urn:microsoft.com/office/officeart/2005/8/layout/orgChart1"/>
    <dgm:cxn modelId="{3DB8FE25-B541-4060-B7BF-EA2E76DEBDBA}" type="presParOf" srcId="{84AF9F75-DFEC-4711-98FC-6CC0DDE3F77D}" destId="{0D987AC1-A58F-4DF3-B3A1-4AD0BFEC3013}" srcOrd="1" destOrd="0" presId="urn:microsoft.com/office/officeart/2005/8/layout/orgChart1"/>
    <dgm:cxn modelId="{FAF68638-59AF-4430-8ECA-81E9D16D2D78}" type="presParOf" srcId="{0D987AC1-A58F-4DF3-B3A1-4AD0BFEC3013}" destId="{180980DA-4E6C-4704-B25B-5A5948C8D6A5}" srcOrd="0" destOrd="0" presId="urn:microsoft.com/office/officeart/2005/8/layout/orgChart1"/>
    <dgm:cxn modelId="{0A5B76EC-EC4D-4878-BF7E-5E499AC4483C}" type="presParOf" srcId="{180980DA-4E6C-4704-B25B-5A5948C8D6A5}" destId="{9A4FA6CE-BB82-4EEB-8E31-8D9706E2E410}" srcOrd="0" destOrd="0" presId="urn:microsoft.com/office/officeart/2005/8/layout/orgChart1"/>
    <dgm:cxn modelId="{9191B065-640B-4D16-87DA-8B7EDC373B46}" type="presParOf" srcId="{180980DA-4E6C-4704-B25B-5A5948C8D6A5}" destId="{86D2D25F-0646-4A9C-90F4-58140B452DF8}" srcOrd="1" destOrd="0" presId="urn:microsoft.com/office/officeart/2005/8/layout/orgChart1"/>
    <dgm:cxn modelId="{545D5C39-6CB5-4D0A-AE80-940C5181F167}" type="presParOf" srcId="{0D987AC1-A58F-4DF3-B3A1-4AD0BFEC3013}" destId="{37E78EA3-82B6-4347-81F5-6F9CF9514B64}" srcOrd="1" destOrd="0" presId="urn:microsoft.com/office/officeart/2005/8/layout/orgChart1"/>
    <dgm:cxn modelId="{D0DC9916-2E58-4347-B3B4-E92F61D6132F}" type="presParOf" srcId="{37E78EA3-82B6-4347-81F5-6F9CF9514B64}" destId="{B2AF75B8-3714-49CD-9BBB-CC2830A9C3C8}" srcOrd="0" destOrd="0" presId="urn:microsoft.com/office/officeart/2005/8/layout/orgChart1"/>
    <dgm:cxn modelId="{CA0A189A-1727-48F9-AB63-4B50799D5756}" type="presParOf" srcId="{37E78EA3-82B6-4347-81F5-6F9CF9514B64}" destId="{E4827598-AF31-44D8-9C72-2921879D2586}" srcOrd="1" destOrd="0" presId="urn:microsoft.com/office/officeart/2005/8/layout/orgChart1"/>
    <dgm:cxn modelId="{68141430-96E8-4855-8506-9A99601F0A48}" type="presParOf" srcId="{E4827598-AF31-44D8-9C72-2921879D2586}" destId="{10B15386-B3AC-4829-AD76-ECAC76061ACD}" srcOrd="0" destOrd="0" presId="urn:microsoft.com/office/officeart/2005/8/layout/orgChart1"/>
    <dgm:cxn modelId="{9A854BB3-DA91-4AAD-B85B-E475D8D3028B}" type="presParOf" srcId="{10B15386-B3AC-4829-AD76-ECAC76061ACD}" destId="{C03D7333-26D9-4DF8-B27E-0A56B50E82AF}" srcOrd="0" destOrd="0" presId="urn:microsoft.com/office/officeart/2005/8/layout/orgChart1"/>
    <dgm:cxn modelId="{2ADF0AFE-8889-4129-B11F-E669547C1E9E}" type="presParOf" srcId="{10B15386-B3AC-4829-AD76-ECAC76061ACD}" destId="{8C260EDD-79B6-407A-83F9-BDE9B985B49B}" srcOrd="1" destOrd="0" presId="urn:microsoft.com/office/officeart/2005/8/layout/orgChart1"/>
    <dgm:cxn modelId="{AB4F8C70-E33F-4E5F-A1BC-A398CEF8F4A5}" type="presParOf" srcId="{E4827598-AF31-44D8-9C72-2921879D2586}" destId="{7D559072-932A-4603-BF9A-2A8DBD95DF62}" srcOrd="1" destOrd="0" presId="urn:microsoft.com/office/officeart/2005/8/layout/orgChart1"/>
    <dgm:cxn modelId="{A0B9C463-B0C9-413C-BF04-EFB0E208F778}" type="presParOf" srcId="{7D559072-932A-4603-BF9A-2A8DBD95DF62}" destId="{1452DD76-8CC8-49A1-A833-B4C18B5EF753}" srcOrd="0" destOrd="0" presId="urn:microsoft.com/office/officeart/2005/8/layout/orgChart1"/>
    <dgm:cxn modelId="{168316F9-36F9-46DC-BA04-7F1BFD2A0008}" type="presParOf" srcId="{7D559072-932A-4603-BF9A-2A8DBD95DF62}" destId="{4F3A62FF-DF78-4162-AF5B-5A94ED38C814}" srcOrd="1" destOrd="0" presId="urn:microsoft.com/office/officeart/2005/8/layout/orgChart1"/>
    <dgm:cxn modelId="{6F739941-826B-40A1-BA96-8ACB574D98BA}" type="presParOf" srcId="{4F3A62FF-DF78-4162-AF5B-5A94ED38C814}" destId="{C1F018D1-EC14-4EA4-B932-37B1767CABD1}" srcOrd="0" destOrd="0" presId="urn:microsoft.com/office/officeart/2005/8/layout/orgChart1"/>
    <dgm:cxn modelId="{1076A245-ACAD-42D2-BC3D-B7605C5A61F1}" type="presParOf" srcId="{C1F018D1-EC14-4EA4-B932-37B1767CABD1}" destId="{1D543067-7C1E-434E-895A-47CAE49C1C0B}" srcOrd="0" destOrd="0" presId="urn:microsoft.com/office/officeart/2005/8/layout/orgChart1"/>
    <dgm:cxn modelId="{2FC17DA8-3EB3-452D-879A-AEAF5FD63928}" type="presParOf" srcId="{C1F018D1-EC14-4EA4-B932-37B1767CABD1}" destId="{97A97709-5DE7-4A6C-86FD-79E6E38AF9BC}" srcOrd="1" destOrd="0" presId="urn:microsoft.com/office/officeart/2005/8/layout/orgChart1"/>
    <dgm:cxn modelId="{F718800B-DA9B-4496-AA09-FF7CDAD57D6D}" type="presParOf" srcId="{4F3A62FF-DF78-4162-AF5B-5A94ED38C814}" destId="{9490E09F-4789-45A2-9F48-50052D1326FC}" srcOrd="1" destOrd="0" presId="urn:microsoft.com/office/officeart/2005/8/layout/orgChart1"/>
    <dgm:cxn modelId="{56C0917C-6CC0-4BB5-BE77-09AC8E962337}" type="presParOf" srcId="{9490E09F-4789-45A2-9F48-50052D1326FC}" destId="{AE915D23-293F-47B0-9C93-159E9BC6CD5D}" srcOrd="0" destOrd="0" presId="urn:microsoft.com/office/officeart/2005/8/layout/orgChart1"/>
    <dgm:cxn modelId="{7D437A28-649F-4ED5-8AE6-915DFD4B3AE8}" type="presParOf" srcId="{9490E09F-4789-45A2-9F48-50052D1326FC}" destId="{2912C8EC-1DC7-44AD-A2D7-79B365E6F875}" srcOrd="1" destOrd="0" presId="urn:microsoft.com/office/officeart/2005/8/layout/orgChart1"/>
    <dgm:cxn modelId="{3174BA5A-E5AC-43CD-84EC-542727A40340}" type="presParOf" srcId="{2912C8EC-1DC7-44AD-A2D7-79B365E6F875}" destId="{987A4982-0F61-43BD-991E-36BD9CA42CA3}" srcOrd="0" destOrd="0" presId="urn:microsoft.com/office/officeart/2005/8/layout/orgChart1"/>
    <dgm:cxn modelId="{FFEED637-6247-4BD5-933C-1B84A2D69417}" type="presParOf" srcId="{987A4982-0F61-43BD-991E-36BD9CA42CA3}" destId="{43B6F782-1757-4599-BC4F-6ADEBFB671BB}" srcOrd="0" destOrd="0" presId="urn:microsoft.com/office/officeart/2005/8/layout/orgChart1"/>
    <dgm:cxn modelId="{E5C3FF5B-39FE-4150-BA1C-76BC6F004FD5}" type="presParOf" srcId="{987A4982-0F61-43BD-991E-36BD9CA42CA3}" destId="{69FF3EF5-CD73-40C9-A624-569947768995}" srcOrd="1" destOrd="0" presId="urn:microsoft.com/office/officeart/2005/8/layout/orgChart1"/>
    <dgm:cxn modelId="{0D05BFF6-0967-4EC4-A6F2-D5721B031DDF}" type="presParOf" srcId="{2912C8EC-1DC7-44AD-A2D7-79B365E6F875}" destId="{C91AD727-067F-4071-A3A7-095F531752CB}" srcOrd="1" destOrd="0" presId="urn:microsoft.com/office/officeart/2005/8/layout/orgChart1"/>
    <dgm:cxn modelId="{67346959-8C8F-4802-9115-20FEB2DC68F9}" type="presParOf" srcId="{2912C8EC-1DC7-44AD-A2D7-79B365E6F875}" destId="{118CDDD0-7C64-4EF8-BBCC-16CD5E557109}" srcOrd="2" destOrd="0" presId="urn:microsoft.com/office/officeart/2005/8/layout/orgChart1"/>
    <dgm:cxn modelId="{5B607C41-DB5A-4373-8E68-5195A7C1D9DE}" type="presParOf" srcId="{4F3A62FF-DF78-4162-AF5B-5A94ED38C814}" destId="{3A5A1D61-BE4D-470C-B2D3-493CC4D1C099}" srcOrd="2" destOrd="0" presId="urn:microsoft.com/office/officeart/2005/8/layout/orgChart1"/>
    <dgm:cxn modelId="{CF9A2F35-55BD-4309-B877-CBD5395942CC}" type="presParOf" srcId="{E4827598-AF31-44D8-9C72-2921879D2586}" destId="{940F7956-E7BD-433F-A153-160F5D6BBBE9}" srcOrd="2" destOrd="0" presId="urn:microsoft.com/office/officeart/2005/8/layout/orgChart1"/>
    <dgm:cxn modelId="{65171DAE-2ED8-4D05-AD58-EC8FED28BCE4}" type="presParOf" srcId="{0D987AC1-A58F-4DF3-B3A1-4AD0BFEC3013}" destId="{4F97FB4A-CA35-4764-B215-FE557B61247F}" srcOrd="2" destOrd="0" presId="urn:microsoft.com/office/officeart/2005/8/layout/orgChart1"/>
    <dgm:cxn modelId="{F6A31E06-202A-49F6-9DE5-870E928704EF}" type="presParOf" srcId="{84AF9F75-DFEC-4711-98FC-6CC0DDE3F77D}" destId="{10104A60-6AA1-4FB7-B466-46FC68FF29D3}" srcOrd="2" destOrd="0" presId="urn:microsoft.com/office/officeart/2005/8/layout/orgChart1"/>
    <dgm:cxn modelId="{B47969A8-B283-4436-9CC0-08F8945677CB}" type="presParOf" srcId="{84AF9F75-DFEC-4711-98FC-6CC0DDE3F77D}" destId="{E38979D2-F7EA-4BFC-A936-263CF0F9BDEC}" srcOrd="3" destOrd="0" presId="urn:microsoft.com/office/officeart/2005/8/layout/orgChart1"/>
    <dgm:cxn modelId="{657D1376-858E-47E9-93DC-E5EDB1563DD4}" type="presParOf" srcId="{E38979D2-F7EA-4BFC-A936-263CF0F9BDEC}" destId="{C7090542-60C0-4C33-AFE0-30A9E62D9B0A}" srcOrd="0" destOrd="0" presId="urn:microsoft.com/office/officeart/2005/8/layout/orgChart1"/>
    <dgm:cxn modelId="{2935769A-2B2F-48D3-BCD4-1DABAA8BA72A}" type="presParOf" srcId="{C7090542-60C0-4C33-AFE0-30A9E62D9B0A}" destId="{A0C02076-1FCE-45A1-AC27-90B16BED6539}" srcOrd="0" destOrd="0" presId="urn:microsoft.com/office/officeart/2005/8/layout/orgChart1"/>
    <dgm:cxn modelId="{8B1D2E94-6225-46DF-BECB-4E21183F26D3}" type="presParOf" srcId="{C7090542-60C0-4C33-AFE0-30A9E62D9B0A}" destId="{A9D7D32C-F6AE-4337-8E82-02ECF4BD465F}" srcOrd="1" destOrd="0" presId="urn:microsoft.com/office/officeart/2005/8/layout/orgChart1"/>
    <dgm:cxn modelId="{4568B96D-5E91-4DAA-884C-6AF0E6B91D61}" type="presParOf" srcId="{E38979D2-F7EA-4BFC-A936-263CF0F9BDEC}" destId="{FBC1D9E1-1A29-4EF3-9119-179221BB26BA}" srcOrd="1" destOrd="0" presId="urn:microsoft.com/office/officeart/2005/8/layout/orgChart1"/>
    <dgm:cxn modelId="{33DE75AF-ADA7-40CE-A35D-B2352917A884}" type="presParOf" srcId="{E38979D2-F7EA-4BFC-A936-263CF0F9BDEC}" destId="{F39EC33C-6677-4CC4-A26F-1C05E27BBD99}" srcOrd="2" destOrd="0" presId="urn:microsoft.com/office/officeart/2005/8/layout/orgChart1"/>
    <dgm:cxn modelId="{2E75D8CB-8947-4E86-9D9A-841FFC05AF27}" type="presParOf" srcId="{84AF9F75-DFEC-4711-98FC-6CC0DDE3F77D}" destId="{FD2E85A6-4AC7-436A-BDCE-FFA0985787C2}" srcOrd="4" destOrd="0" presId="urn:microsoft.com/office/officeart/2005/8/layout/orgChart1"/>
    <dgm:cxn modelId="{ACB77F27-22DB-4046-BE56-2C471AEEF3B3}" type="presParOf" srcId="{84AF9F75-DFEC-4711-98FC-6CC0DDE3F77D}" destId="{CBCFB345-14AF-4F06-8CE7-917B3A4F06FA}" srcOrd="5" destOrd="0" presId="urn:microsoft.com/office/officeart/2005/8/layout/orgChart1"/>
    <dgm:cxn modelId="{F622392B-A987-4F11-A9C1-8EB76103F99F}" type="presParOf" srcId="{CBCFB345-14AF-4F06-8CE7-917B3A4F06FA}" destId="{6BEBCEDF-1279-465F-9366-8A482EA6E258}" srcOrd="0" destOrd="0" presId="urn:microsoft.com/office/officeart/2005/8/layout/orgChart1"/>
    <dgm:cxn modelId="{DCA13828-B9A1-4A0E-A97D-06ADF52B09D7}" type="presParOf" srcId="{6BEBCEDF-1279-465F-9366-8A482EA6E258}" destId="{0245CAE9-BDD5-428A-AFAE-769EC1423CAA}" srcOrd="0" destOrd="0" presId="urn:microsoft.com/office/officeart/2005/8/layout/orgChart1"/>
    <dgm:cxn modelId="{3008100B-3C8E-4F2A-9D25-7D02E13569B5}" type="presParOf" srcId="{6BEBCEDF-1279-465F-9366-8A482EA6E258}" destId="{7DE56AB8-733A-4FA0-A59A-94106028C85D}" srcOrd="1" destOrd="0" presId="urn:microsoft.com/office/officeart/2005/8/layout/orgChart1"/>
    <dgm:cxn modelId="{C7319320-D227-45FC-8F50-914CF15E0748}" type="presParOf" srcId="{CBCFB345-14AF-4F06-8CE7-917B3A4F06FA}" destId="{3BB4C975-A436-4FBF-A877-193ADCDA5A45}" srcOrd="1" destOrd="0" presId="urn:microsoft.com/office/officeart/2005/8/layout/orgChart1"/>
    <dgm:cxn modelId="{E837747A-1884-4EC2-848E-27D4033D4652}" type="presParOf" srcId="{CBCFB345-14AF-4F06-8CE7-917B3A4F06FA}" destId="{8EDD3305-B736-47F7-B5F1-680B05ADCFD3}" srcOrd="2" destOrd="0" presId="urn:microsoft.com/office/officeart/2005/8/layout/orgChart1"/>
    <dgm:cxn modelId="{B74898DF-60EF-4B7E-A3D4-FBC8D07653A7}" type="presParOf" srcId="{66F0DCE7-B1FE-4C27-88BC-7924C11B4423}" destId="{0ABB18DA-24B9-4B9A-A52A-242B9E9E5419}" srcOrd="2" destOrd="0" presId="urn:microsoft.com/office/officeart/2005/8/layout/orgChart1"/>
    <dgm:cxn modelId="{B564CD91-EE5F-4ADB-ADCF-51BA927FF4C7}" type="presParOf" srcId="{D2EF70BA-36BD-4BAB-815A-F11F349984E7}" destId="{06B8E50F-B5F0-493B-9837-B7A1273E2429}" srcOrd="8" destOrd="0" presId="urn:microsoft.com/office/officeart/2005/8/layout/orgChart1"/>
    <dgm:cxn modelId="{05160982-FB5F-4752-A36E-DC9B13E5C06E}" type="presParOf" srcId="{D2EF70BA-36BD-4BAB-815A-F11F349984E7}" destId="{80DC1D23-6B10-499E-956E-5E1A6B435A48}" srcOrd="9" destOrd="0" presId="urn:microsoft.com/office/officeart/2005/8/layout/orgChart1"/>
    <dgm:cxn modelId="{87766086-82A6-4B48-ADAF-71EA020B2D80}" type="presParOf" srcId="{80DC1D23-6B10-499E-956E-5E1A6B435A48}" destId="{E200B3B5-5E56-4E47-B9B4-9C93D4B06753}" srcOrd="0" destOrd="0" presId="urn:microsoft.com/office/officeart/2005/8/layout/orgChart1"/>
    <dgm:cxn modelId="{9B05D7FE-902E-4DAB-A434-60D26FE85F04}" type="presParOf" srcId="{E200B3B5-5E56-4E47-B9B4-9C93D4B06753}" destId="{62543C98-1E41-47AC-9BC0-80B8EC3EB7D0}" srcOrd="0" destOrd="0" presId="urn:microsoft.com/office/officeart/2005/8/layout/orgChart1"/>
    <dgm:cxn modelId="{4CF014C6-5FBE-4772-8C72-A560BC43D546}" type="presParOf" srcId="{E200B3B5-5E56-4E47-B9B4-9C93D4B06753}" destId="{FE689322-984D-4815-935C-CD3F9F9A097B}" srcOrd="1" destOrd="0" presId="urn:microsoft.com/office/officeart/2005/8/layout/orgChart1"/>
    <dgm:cxn modelId="{150520E0-2C84-4AAD-89EB-E938EE7C6089}" type="presParOf" srcId="{80DC1D23-6B10-499E-956E-5E1A6B435A48}" destId="{6AE74A10-2EB9-4E1A-A203-FDE27FA844C7}" srcOrd="1" destOrd="0" presId="urn:microsoft.com/office/officeart/2005/8/layout/orgChart1"/>
    <dgm:cxn modelId="{85E637DE-0E5C-44C4-9E64-42103562F48A}" type="presParOf" srcId="{80DC1D23-6B10-499E-956E-5E1A6B435A48}" destId="{1B81D338-8F7C-40A9-AACE-9A6916D7E592}" srcOrd="2" destOrd="0" presId="urn:microsoft.com/office/officeart/2005/8/layout/orgChart1"/>
    <dgm:cxn modelId="{67ADBFA1-EE38-4BBC-9B47-EBF0F7DE7349}" type="presParOf" srcId="{D2EF70BA-36BD-4BAB-815A-F11F349984E7}" destId="{27F92A96-CA23-4F91-B121-9476F1F39157}" srcOrd="10" destOrd="0" presId="urn:microsoft.com/office/officeart/2005/8/layout/orgChart1"/>
    <dgm:cxn modelId="{8EB6C594-B081-46AA-B728-5C9E56B313F9}" type="presParOf" srcId="{D2EF70BA-36BD-4BAB-815A-F11F349984E7}" destId="{06B99369-CC40-4806-A639-0CF3CC9FBA26}" srcOrd="11" destOrd="0" presId="urn:microsoft.com/office/officeart/2005/8/layout/orgChart1"/>
    <dgm:cxn modelId="{1E51F1D8-170E-4CD0-868D-4ED230063B4F}" type="presParOf" srcId="{06B99369-CC40-4806-A639-0CF3CC9FBA26}" destId="{20FC2906-3A63-41BE-88DE-A96991C2AA50}" srcOrd="0" destOrd="0" presId="urn:microsoft.com/office/officeart/2005/8/layout/orgChart1"/>
    <dgm:cxn modelId="{753B6D4F-F9B7-47C8-B0A0-8B38CDA2EE89}" type="presParOf" srcId="{20FC2906-3A63-41BE-88DE-A96991C2AA50}" destId="{285837BE-3D38-4FBD-B85E-CC0A6EF950A6}" srcOrd="0" destOrd="0" presId="urn:microsoft.com/office/officeart/2005/8/layout/orgChart1"/>
    <dgm:cxn modelId="{0590936E-C43C-4D4D-A74A-F11913936374}" type="presParOf" srcId="{20FC2906-3A63-41BE-88DE-A96991C2AA50}" destId="{06F754B8-F714-494B-80FF-CF4E874CAFA6}" srcOrd="1" destOrd="0" presId="urn:microsoft.com/office/officeart/2005/8/layout/orgChart1"/>
    <dgm:cxn modelId="{B7E00F4B-5396-455C-B63F-D9138B9EEEC1}" type="presParOf" srcId="{06B99369-CC40-4806-A639-0CF3CC9FBA26}" destId="{09A37A3B-12ED-4AF8-9EBF-62CA189F3FD7}" srcOrd="1" destOrd="0" presId="urn:microsoft.com/office/officeart/2005/8/layout/orgChart1"/>
    <dgm:cxn modelId="{82F92BF0-D77F-47D8-847E-BA73F6313BA9}" type="presParOf" srcId="{06B99369-CC40-4806-A639-0CF3CC9FBA26}" destId="{59CDF1DB-81B3-4B2A-92DF-F08C716EF3D0}" srcOrd="2" destOrd="0" presId="urn:microsoft.com/office/officeart/2005/8/layout/orgChart1"/>
    <dgm:cxn modelId="{75D1B32F-98FF-46E0-9AAB-99300CF24708}" type="presParOf" srcId="{E190CB86-5369-48A7-B6BF-4AA701255904}" destId="{668A4AD4-8B29-42A6-9678-D5C63EFF1CF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A7F7A5-FEE5-40B4-9BF7-1F7755535CB4}" type="doc">
      <dgm:prSet loTypeId="urn:microsoft.com/office/officeart/2005/8/layout/orgChart1" loCatId="hierarchy" qsTypeId="urn:microsoft.com/office/officeart/2005/8/quickstyle/simple1" qsCatId="simple" csTypeId="urn:microsoft.com/office/officeart/2005/8/colors/accent1_2" csCatId="accent1"/>
      <dgm:spPr/>
    </dgm:pt>
    <dgm:pt modelId="{A5EB8407-A230-485B-BCC2-190BCAF8117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PL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P</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lug</a:t>
          </a:r>
          <a:endPar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CAE492D5-E160-4CD9-98CB-0609B6F6812E}" type="parTrans" cxnId="{D42C0058-62E0-4AEB-8DA4-941E4D5F62C8}">
      <dgm:prSet/>
      <dgm:spPr/>
    </dgm:pt>
    <dgm:pt modelId="{1863FD57-0EE1-44C2-AABC-704D4ACDC85D}" type="sibTrans" cxnId="{D42C0058-62E0-4AEB-8DA4-941E4D5F62C8}">
      <dgm:prSet/>
      <dgm:spPr/>
    </dgm:pt>
    <dgm:pt modelId="{061A80BC-B399-476F-8A5B-6C39EFC9808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45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RJ</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45</a:t>
          </a:r>
          <a:endPar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167BD915-8E68-4A75-BA18-BA3B5256CDAE}" type="parTrans" cxnId="{5BF3C298-E10B-45ED-835F-CAE52943E0E0}">
      <dgm:prSet/>
      <dgm:spPr/>
    </dgm:pt>
    <dgm:pt modelId="{CACC5215-9ED0-4BAC-8C1F-C668017C5176}" type="sibTrans" cxnId="{5BF3C298-E10B-45ED-835F-CAE52943E0E0}">
      <dgm:prSet/>
      <dgm:spPr/>
    </dgm:pt>
    <dgm:pt modelId="{BA04FB0A-C283-4BF8-B0E0-4158CB80637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Cat5</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E</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超五类</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5055E075-9BA0-4EE0-A7AD-2736DF150863}" type="parTrans" cxnId="{E374E5CB-41FF-48F7-A153-303F53B40CAC}">
      <dgm:prSet/>
      <dgm:spPr/>
    </dgm:pt>
    <dgm:pt modelId="{8983BDF2-167D-4FD5-B224-D617AB23A2E4}" type="sibTrans" cxnId="{E374E5CB-41FF-48F7-A153-303F53B40CAC}">
      <dgm:prSet/>
      <dgm:spPr/>
    </dgm:pt>
    <dgm:pt modelId="{FCDF869A-95E3-4EAB-867F-9FE10189C0D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A</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类</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二叉</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a:t>
          </a:r>
          <a:endParaRPr kumimoji="0" lang="en-US" altLang="zh-CN"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6D86ED2C-88DB-4646-8E46-F5F07898BAA4}" type="parTrans" cxnId="{E1BEFDA9-25DF-4A9A-86B1-3A6A405D4CA3}">
      <dgm:prSet/>
      <dgm:spPr/>
    </dgm:pt>
    <dgm:pt modelId="{B37B0FD4-2A33-42CE-9256-334F9C4FF756}" type="sibTrans" cxnId="{E1BEFDA9-25DF-4A9A-86B1-3A6A405D4CA3}">
      <dgm:prSet/>
      <dgm:spPr/>
    </dgm:pt>
    <dgm:pt modelId="{7B5B2BB8-C319-48BF-820F-F8AE66C2445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B</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类（三叉）</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92A99D3C-6E03-4B52-8C96-3A2135A0E0A4}" type="parTrans" cxnId="{C65EB0C3-A96D-46BF-8F37-D4F936BCE2EC}">
      <dgm:prSet/>
      <dgm:spPr/>
    </dgm:pt>
    <dgm:pt modelId="{E4684EAE-BAD6-4950-B7F0-A59BF58687FE}" type="sibTrans" cxnId="{C65EB0C3-A96D-46BF-8F37-D4F936BCE2EC}">
      <dgm:prSet/>
      <dgm:spPr/>
    </dgm:pt>
    <dgm:pt modelId="{92731687-6419-4A2D-B5E0-0FF2466EEF3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屏蔽</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C1D18BE1-8D39-40B4-921D-ABF98FD6E80F}" type="parTrans" cxnId="{05492C07-01C0-4BF1-A5EB-EF943781571B}">
      <dgm:prSet/>
      <dgm:spPr/>
    </dgm:pt>
    <dgm:pt modelId="{5E268861-3610-4F45-8470-DB1CBAC3F5A6}" type="sibTrans" cxnId="{05492C07-01C0-4BF1-A5EB-EF943781571B}">
      <dgm:prSet/>
      <dgm:spPr/>
    </dgm:pt>
    <dgm:pt modelId="{7691D4FB-872A-4FFD-BDDE-3F1F00DD7D3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Cat</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6</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六类</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CD453952-EFC6-4E3F-8BB6-41DA10669B36}" type="parTrans" cxnId="{4E2D3CAE-20ED-4587-AB89-3AAB4BBF47B2}">
      <dgm:prSet/>
      <dgm:spPr/>
    </dgm:pt>
    <dgm:pt modelId="{E72FAF2A-8A07-443B-92CD-9FD411754A43}" type="sibTrans" cxnId="{4E2D3CAE-20ED-4587-AB89-3AAB4BBF47B2}">
      <dgm:prSet/>
      <dgm:spPr/>
    </dgm:pt>
    <dgm:pt modelId="{B22C8F58-FEDD-40B2-9295-58B188E6847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B</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oot</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工具即水晶头护套</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AE581F3A-088F-4A05-8B2B-F3588D0C5A30}" type="parTrans" cxnId="{24E08A26-9718-44AE-AA53-5A34B8F48854}">
      <dgm:prSet/>
      <dgm:spPr/>
    </dgm:pt>
    <dgm:pt modelId="{9E28A675-028A-482C-B576-53AC423E2FEA}" type="sibTrans" cxnId="{24E08A26-9718-44AE-AA53-5A34B8F48854}">
      <dgm:prSet/>
      <dgm:spPr/>
    </dgm:pt>
    <dgm:pt modelId="{02795419-914F-4F63-90A9-C94D69B976E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X</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X</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代表颜色</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72575BAC-7085-42D1-BA5D-98B68D107D8E}" type="parTrans" cxnId="{A7EAF6B9-6D17-46A6-A9DF-2142EFC1C372}">
      <dgm:prSet/>
      <dgm:spPr/>
    </dgm:pt>
    <dgm:pt modelId="{002C6626-B4AF-496E-AFAF-01656B76C8D8}" type="sibTrans" cxnId="{A7EAF6B9-6D17-46A6-A9DF-2142EFC1C372}">
      <dgm:prSet/>
      <dgm:spPr/>
    </dgm:pt>
    <dgm:pt modelId="{A9DDE592-D3E0-4011-9451-ACB3E5F754C2}" type="pres">
      <dgm:prSet presAssocID="{52A7F7A5-FEE5-40B4-9BF7-1F7755535CB4}" presName="hierChild1" presStyleCnt="0">
        <dgm:presLayoutVars>
          <dgm:orgChart val="1"/>
          <dgm:chPref val="1"/>
          <dgm:dir/>
          <dgm:animOne val="branch"/>
          <dgm:animLvl val="lvl"/>
          <dgm:resizeHandles/>
        </dgm:presLayoutVars>
      </dgm:prSet>
      <dgm:spPr/>
    </dgm:pt>
    <dgm:pt modelId="{E079C9B8-07D4-4747-B152-F281EE926174}" type="pres">
      <dgm:prSet presAssocID="{A5EB8407-A230-485B-BCC2-190BCAF8117E}" presName="hierRoot1" presStyleCnt="0">
        <dgm:presLayoutVars>
          <dgm:hierBranch/>
        </dgm:presLayoutVars>
      </dgm:prSet>
      <dgm:spPr/>
    </dgm:pt>
    <dgm:pt modelId="{9C4F80A7-B936-42EC-8DE9-49246B68F87A}" type="pres">
      <dgm:prSet presAssocID="{A5EB8407-A230-485B-BCC2-190BCAF8117E}" presName="rootComposite1" presStyleCnt="0"/>
      <dgm:spPr/>
    </dgm:pt>
    <dgm:pt modelId="{451FEF1C-E59E-4D30-818C-259972BEFD88}" type="pres">
      <dgm:prSet presAssocID="{A5EB8407-A230-485B-BCC2-190BCAF8117E}" presName="rootText1" presStyleLbl="node0" presStyleIdx="0" presStyleCnt="1">
        <dgm:presLayoutVars>
          <dgm:chPref val="3"/>
        </dgm:presLayoutVars>
      </dgm:prSet>
      <dgm:spPr/>
    </dgm:pt>
    <dgm:pt modelId="{2F786C4D-6BE7-480F-AEF4-104F38E0278C}" type="pres">
      <dgm:prSet presAssocID="{A5EB8407-A230-485B-BCC2-190BCAF8117E}" presName="rootConnector1" presStyleLbl="node1" presStyleIdx="0" presStyleCnt="0"/>
      <dgm:spPr/>
    </dgm:pt>
    <dgm:pt modelId="{41BA72C2-03C1-4757-80ED-AD6E58E7945F}" type="pres">
      <dgm:prSet presAssocID="{A5EB8407-A230-485B-BCC2-190BCAF8117E}" presName="hierChild2" presStyleCnt="0"/>
      <dgm:spPr/>
    </dgm:pt>
    <dgm:pt modelId="{465C7D80-9BC9-499A-9FBB-283A9452A8BD}" type="pres">
      <dgm:prSet presAssocID="{167BD915-8E68-4A75-BA18-BA3B5256CDAE}" presName="Name35" presStyleLbl="parChTrans1D2" presStyleIdx="0" presStyleCnt="2"/>
      <dgm:spPr/>
    </dgm:pt>
    <dgm:pt modelId="{F0726C1C-8CFB-499C-9C65-450D5DEA625E}" type="pres">
      <dgm:prSet presAssocID="{061A80BC-B399-476F-8A5B-6C39EFC9808A}" presName="hierRoot2" presStyleCnt="0">
        <dgm:presLayoutVars>
          <dgm:hierBranch/>
        </dgm:presLayoutVars>
      </dgm:prSet>
      <dgm:spPr/>
    </dgm:pt>
    <dgm:pt modelId="{6B5D121D-DFF6-4A60-9CA4-744DF6E7973D}" type="pres">
      <dgm:prSet presAssocID="{061A80BC-B399-476F-8A5B-6C39EFC9808A}" presName="rootComposite" presStyleCnt="0"/>
      <dgm:spPr/>
    </dgm:pt>
    <dgm:pt modelId="{8A7F7322-CED5-4B0F-A264-2FE52CD4117E}" type="pres">
      <dgm:prSet presAssocID="{061A80BC-B399-476F-8A5B-6C39EFC9808A}" presName="rootText" presStyleLbl="node2" presStyleIdx="0" presStyleCnt="2">
        <dgm:presLayoutVars>
          <dgm:chPref val="3"/>
        </dgm:presLayoutVars>
      </dgm:prSet>
      <dgm:spPr/>
    </dgm:pt>
    <dgm:pt modelId="{D9280F73-4838-4BDB-B2B0-3FE7D8EA5F49}" type="pres">
      <dgm:prSet presAssocID="{061A80BC-B399-476F-8A5B-6C39EFC9808A}" presName="rootConnector" presStyleLbl="node2" presStyleIdx="0" presStyleCnt="2"/>
      <dgm:spPr/>
    </dgm:pt>
    <dgm:pt modelId="{F7B8DD7E-0FB0-4D44-AAAF-F3EAAFC7006C}" type="pres">
      <dgm:prSet presAssocID="{061A80BC-B399-476F-8A5B-6C39EFC9808A}" presName="hierChild4" presStyleCnt="0"/>
      <dgm:spPr/>
    </dgm:pt>
    <dgm:pt modelId="{1ED37806-6781-4624-98A2-039F24BE4791}" type="pres">
      <dgm:prSet presAssocID="{5055E075-9BA0-4EE0-A7AD-2736DF150863}" presName="Name35" presStyleLbl="parChTrans1D3" presStyleIdx="0" presStyleCnt="3"/>
      <dgm:spPr/>
    </dgm:pt>
    <dgm:pt modelId="{260E10FD-5205-4272-AB00-3244921E3879}" type="pres">
      <dgm:prSet presAssocID="{BA04FB0A-C283-4BF8-B0E0-4158CB806378}" presName="hierRoot2" presStyleCnt="0">
        <dgm:presLayoutVars>
          <dgm:hierBranch/>
        </dgm:presLayoutVars>
      </dgm:prSet>
      <dgm:spPr/>
    </dgm:pt>
    <dgm:pt modelId="{DCBA159D-C9A8-488F-AF38-E73A788EDD59}" type="pres">
      <dgm:prSet presAssocID="{BA04FB0A-C283-4BF8-B0E0-4158CB806378}" presName="rootComposite" presStyleCnt="0"/>
      <dgm:spPr/>
    </dgm:pt>
    <dgm:pt modelId="{63BBF771-DFE0-422C-917E-6D75CA2BCF77}" type="pres">
      <dgm:prSet presAssocID="{BA04FB0A-C283-4BF8-B0E0-4158CB806378}" presName="rootText" presStyleLbl="node3" presStyleIdx="0" presStyleCnt="3">
        <dgm:presLayoutVars>
          <dgm:chPref val="3"/>
        </dgm:presLayoutVars>
      </dgm:prSet>
      <dgm:spPr/>
    </dgm:pt>
    <dgm:pt modelId="{90C6B575-B0E6-4D09-A6CF-E5B371156F2E}" type="pres">
      <dgm:prSet presAssocID="{BA04FB0A-C283-4BF8-B0E0-4158CB806378}" presName="rootConnector" presStyleLbl="node3" presStyleIdx="0" presStyleCnt="3"/>
      <dgm:spPr/>
    </dgm:pt>
    <dgm:pt modelId="{EFE5BBBC-F41D-4F58-A27D-BED7E6658A17}" type="pres">
      <dgm:prSet presAssocID="{BA04FB0A-C283-4BF8-B0E0-4158CB806378}" presName="hierChild4" presStyleCnt="0"/>
      <dgm:spPr/>
    </dgm:pt>
    <dgm:pt modelId="{4F77C6D1-5E9A-477B-9417-64AF4802F615}" type="pres">
      <dgm:prSet presAssocID="{6D86ED2C-88DB-4646-8E46-F5F07898BAA4}" presName="Name35" presStyleLbl="parChTrans1D4" presStyleIdx="0" presStyleCnt="3"/>
      <dgm:spPr/>
    </dgm:pt>
    <dgm:pt modelId="{726F74DB-F8A4-41E3-99A9-8ACF5D474D85}" type="pres">
      <dgm:prSet presAssocID="{FCDF869A-95E3-4EAB-867F-9FE10189C0DE}" presName="hierRoot2" presStyleCnt="0">
        <dgm:presLayoutVars>
          <dgm:hierBranch val="r"/>
        </dgm:presLayoutVars>
      </dgm:prSet>
      <dgm:spPr/>
    </dgm:pt>
    <dgm:pt modelId="{42327414-CB1C-44A2-A410-130F1E3CA058}" type="pres">
      <dgm:prSet presAssocID="{FCDF869A-95E3-4EAB-867F-9FE10189C0DE}" presName="rootComposite" presStyleCnt="0"/>
      <dgm:spPr/>
    </dgm:pt>
    <dgm:pt modelId="{F32E0C10-412A-4B9B-A5D6-5DB6C5C11B7A}" type="pres">
      <dgm:prSet presAssocID="{FCDF869A-95E3-4EAB-867F-9FE10189C0DE}" presName="rootText" presStyleLbl="node4" presStyleIdx="0" presStyleCnt="3">
        <dgm:presLayoutVars>
          <dgm:chPref val="3"/>
        </dgm:presLayoutVars>
      </dgm:prSet>
      <dgm:spPr/>
    </dgm:pt>
    <dgm:pt modelId="{7C0B4C0B-0D5F-424A-8F40-52A51BD490E9}" type="pres">
      <dgm:prSet presAssocID="{FCDF869A-95E3-4EAB-867F-9FE10189C0DE}" presName="rootConnector" presStyleLbl="node4" presStyleIdx="0" presStyleCnt="3"/>
      <dgm:spPr/>
    </dgm:pt>
    <dgm:pt modelId="{20C03D62-6E81-42E4-92D3-465CD031492A}" type="pres">
      <dgm:prSet presAssocID="{FCDF869A-95E3-4EAB-867F-9FE10189C0DE}" presName="hierChild4" presStyleCnt="0"/>
      <dgm:spPr/>
    </dgm:pt>
    <dgm:pt modelId="{504B78F4-9E6E-4660-BB2A-6404584482B2}" type="pres">
      <dgm:prSet presAssocID="{FCDF869A-95E3-4EAB-867F-9FE10189C0DE}" presName="hierChild5" presStyleCnt="0"/>
      <dgm:spPr/>
    </dgm:pt>
    <dgm:pt modelId="{6981FB57-EB87-4E16-A63D-0F648D7C4457}" type="pres">
      <dgm:prSet presAssocID="{92A99D3C-6E03-4B52-8C96-3A2135A0E0A4}" presName="Name35" presStyleLbl="parChTrans1D4" presStyleIdx="1" presStyleCnt="3"/>
      <dgm:spPr/>
    </dgm:pt>
    <dgm:pt modelId="{5838BE27-B107-43FA-845E-FB0F26C80EAA}" type="pres">
      <dgm:prSet presAssocID="{7B5B2BB8-C319-48BF-820F-F8AE66C24451}" presName="hierRoot2" presStyleCnt="0">
        <dgm:presLayoutVars>
          <dgm:hierBranch val="r"/>
        </dgm:presLayoutVars>
      </dgm:prSet>
      <dgm:spPr/>
    </dgm:pt>
    <dgm:pt modelId="{AE8037E6-4085-4384-A233-032BD53E1F13}" type="pres">
      <dgm:prSet presAssocID="{7B5B2BB8-C319-48BF-820F-F8AE66C24451}" presName="rootComposite" presStyleCnt="0"/>
      <dgm:spPr/>
    </dgm:pt>
    <dgm:pt modelId="{6C227468-B448-440B-B6EB-F0E84307F01B}" type="pres">
      <dgm:prSet presAssocID="{7B5B2BB8-C319-48BF-820F-F8AE66C24451}" presName="rootText" presStyleLbl="node4" presStyleIdx="1" presStyleCnt="3">
        <dgm:presLayoutVars>
          <dgm:chPref val="3"/>
        </dgm:presLayoutVars>
      </dgm:prSet>
      <dgm:spPr/>
    </dgm:pt>
    <dgm:pt modelId="{9E7FACD4-8B58-405A-8866-9A77DF9AD36D}" type="pres">
      <dgm:prSet presAssocID="{7B5B2BB8-C319-48BF-820F-F8AE66C24451}" presName="rootConnector" presStyleLbl="node4" presStyleIdx="1" presStyleCnt="3"/>
      <dgm:spPr/>
    </dgm:pt>
    <dgm:pt modelId="{211ADBE2-4FF8-43EA-81EF-2BE045A5BAF9}" type="pres">
      <dgm:prSet presAssocID="{7B5B2BB8-C319-48BF-820F-F8AE66C24451}" presName="hierChild4" presStyleCnt="0"/>
      <dgm:spPr/>
    </dgm:pt>
    <dgm:pt modelId="{3B516107-3AB6-4F4C-9BA9-BBE94BE892C8}" type="pres">
      <dgm:prSet presAssocID="{7B5B2BB8-C319-48BF-820F-F8AE66C24451}" presName="hierChild5" presStyleCnt="0"/>
      <dgm:spPr/>
    </dgm:pt>
    <dgm:pt modelId="{3E9D3C10-9331-49F3-BB74-B03E79D8B0F3}" type="pres">
      <dgm:prSet presAssocID="{C1D18BE1-8D39-40B4-921D-ABF98FD6E80F}" presName="Name35" presStyleLbl="parChTrans1D4" presStyleIdx="2" presStyleCnt="3"/>
      <dgm:spPr/>
    </dgm:pt>
    <dgm:pt modelId="{A47103A5-5EE3-4362-8E99-0498F911ED7D}" type="pres">
      <dgm:prSet presAssocID="{92731687-6419-4A2D-B5E0-0FF2466EEF39}" presName="hierRoot2" presStyleCnt="0">
        <dgm:presLayoutVars>
          <dgm:hierBranch val="r"/>
        </dgm:presLayoutVars>
      </dgm:prSet>
      <dgm:spPr/>
    </dgm:pt>
    <dgm:pt modelId="{F72990D6-0438-4365-A2C7-0F43528C4B21}" type="pres">
      <dgm:prSet presAssocID="{92731687-6419-4A2D-B5E0-0FF2466EEF39}" presName="rootComposite" presStyleCnt="0"/>
      <dgm:spPr/>
    </dgm:pt>
    <dgm:pt modelId="{AABCFA99-82E2-4F54-BB52-EC0AD4018715}" type="pres">
      <dgm:prSet presAssocID="{92731687-6419-4A2D-B5E0-0FF2466EEF39}" presName="rootText" presStyleLbl="node4" presStyleIdx="2" presStyleCnt="3">
        <dgm:presLayoutVars>
          <dgm:chPref val="3"/>
        </dgm:presLayoutVars>
      </dgm:prSet>
      <dgm:spPr/>
    </dgm:pt>
    <dgm:pt modelId="{4E1C22CB-BD32-4D5B-A940-56F60E0B761C}" type="pres">
      <dgm:prSet presAssocID="{92731687-6419-4A2D-B5E0-0FF2466EEF39}" presName="rootConnector" presStyleLbl="node4" presStyleIdx="2" presStyleCnt="3"/>
      <dgm:spPr/>
    </dgm:pt>
    <dgm:pt modelId="{FD41F092-94B2-413B-AB69-993D245666BC}" type="pres">
      <dgm:prSet presAssocID="{92731687-6419-4A2D-B5E0-0FF2466EEF39}" presName="hierChild4" presStyleCnt="0"/>
      <dgm:spPr/>
    </dgm:pt>
    <dgm:pt modelId="{99B5E9F2-3EC8-45E9-B72D-24C2875F85E5}" type="pres">
      <dgm:prSet presAssocID="{92731687-6419-4A2D-B5E0-0FF2466EEF39}" presName="hierChild5" presStyleCnt="0"/>
      <dgm:spPr/>
    </dgm:pt>
    <dgm:pt modelId="{EBEF6475-6204-4646-826B-4AA61EADDBF1}" type="pres">
      <dgm:prSet presAssocID="{BA04FB0A-C283-4BF8-B0E0-4158CB806378}" presName="hierChild5" presStyleCnt="0"/>
      <dgm:spPr/>
    </dgm:pt>
    <dgm:pt modelId="{51E2E186-5FDA-4225-A51B-181181356286}" type="pres">
      <dgm:prSet presAssocID="{CD453952-EFC6-4E3F-8BB6-41DA10669B36}" presName="Name35" presStyleLbl="parChTrans1D3" presStyleIdx="1" presStyleCnt="3"/>
      <dgm:spPr/>
    </dgm:pt>
    <dgm:pt modelId="{AA290E84-0E7E-4C1C-B618-EB2BCE7DC770}" type="pres">
      <dgm:prSet presAssocID="{7691D4FB-872A-4FFD-BDDE-3F1F00DD7D35}" presName="hierRoot2" presStyleCnt="0">
        <dgm:presLayoutVars>
          <dgm:hierBranch/>
        </dgm:presLayoutVars>
      </dgm:prSet>
      <dgm:spPr/>
    </dgm:pt>
    <dgm:pt modelId="{8E486EE4-5A0F-4EEA-82B5-2066CCAD11FD}" type="pres">
      <dgm:prSet presAssocID="{7691D4FB-872A-4FFD-BDDE-3F1F00DD7D35}" presName="rootComposite" presStyleCnt="0"/>
      <dgm:spPr/>
    </dgm:pt>
    <dgm:pt modelId="{28F1B7D9-8D74-4A0D-9A8B-091906DAACC0}" type="pres">
      <dgm:prSet presAssocID="{7691D4FB-872A-4FFD-BDDE-3F1F00DD7D35}" presName="rootText" presStyleLbl="node3" presStyleIdx="1" presStyleCnt="3">
        <dgm:presLayoutVars>
          <dgm:chPref val="3"/>
        </dgm:presLayoutVars>
      </dgm:prSet>
      <dgm:spPr/>
    </dgm:pt>
    <dgm:pt modelId="{2820AC67-C296-4569-A178-AAF95188AFEF}" type="pres">
      <dgm:prSet presAssocID="{7691D4FB-872A-4FFD-BDDE-3F1F00DD7D35}" presName="rootConnector" presStyleLbl="node3" presStyleIdx="1" presStyleCnt="3"/>
      <dgm:spPr/>
    </dgm:pt>
    <dgm:pt modelId="{E8BD876C-A2B0-4973-BA40-DA29EBF70B1B}" type="pres">
      <dgm:prSet presAssocID="{7691D4FB-872A-4FFD-BDDE-3F1F00DD7D35}" presName="hierChild4" presStyleCnt="0"/>
      <dgm:spPr/>
    </dgm:pt>
    <dgm:pt modelId="{2E9AD49D-7332-4CAB-9690-76A409E4F93D}" type="pres">
      <dgm:prSet presAssocID="{7691D4FB-872A-4FFD-BDDE-3F1F00DD7D35}" presName="hierChild5" presStyleCnt="0"/>
      <dgm:spPr/>
    </dgm:pt>
    <dgm:pt modelId="{5D60C2FD-11CD-478D-AD77-06A7ED653065}" type="pres">
      <dgm:prSet presAssocID="{061A80BC-B399-476F-8A5B-6C39EFC9808A}" presName="hierChild5" presStyleCnt="0"/>
      <dgm:spPr/>
    </dgm:pt>
    <dgm:pt modelId="{FCB98F0B-F555-4495-95D9-29FCB59FC3E1}" type="pres">
      <dgm:prSet presAssocID="{AE581F3A-088F-4A05-8B2B-F3588D0C5A30}" presName="Name35" presStyleLbl="parChTrans1D2" presStyleIdx="1" presStyleCnt="2"/>
      <dgm:spPr/>
    </dgm:pt>
    <dgm:pt modelId="{308C5D78-B991-4962-A904-01C8F0F6B8E3}" type="pres">
      <dgm:prSet presAssocID="{B22C8F58-FEDD-40B2-9295-58B188E68478}" presName="hierRoot2" presStyleCnt="0">
        <dgm:presLayoutVars>
          <dgm:hierBranch/>
        </dgm:presLayoutVars>
      </dgm:prSet>
      <dgm:spPr/>
    </dgm:pt>
    <dgm:pt modelId="{8E9048E0-7B80-41C1-AA12-06FEC462C292}" type="pres">
      <dgm:prSet presAssocID="{B22C8F58-FEDD-40B2-9295-58B188E68478}" presName="rootComposite" presStyleCnt="0"/>
      <dgm:spPr/>
    </dgm:pt>
    <dgm:pt modelId="{978E24B4-5D79-4DEF-A09B-5F1766A2819F}" type="pres">
      <dgm:prSet presAssocID="{B22C8F58-FEDD-40B2-9295-58B188E68478}" presName="rootText" presStyleLbl="node2" presStyleIdx="1" presStyleCnt="2">
        <dgm:presLayoutVars>
          <dgm:chPref val="3"/>
        </dgm:presLayoutVars>
      </dgm:prSet>
      <dgm:spPr/>
    </dgm:pt>
    <dgm:pt modelId="{08B6B190-DEA4-4711-97ED-E9AF4BD7DAC4}" type="pres">
      <dgm:prSet presAssocID="{B22C8F58-FEDD-40B2-9295-58B188E68478}" presName="rootConnector" presStyleLbl="node2" presStyleIdx="1" presStyleCnt="2"/>
      <dgm:spPr/>
    </dgm:pt>
    <dgm:pt modelId="{4714761E-E9DD-4C06-AA76-2A5CEB1E0A7E}" type="pres">
      <dgm:prSet presAssocID="{B22C8F58-FEDD-40B2-9295-58B188E68478}" presName="hierChild4" presStyleCnt="0"/>
      <dgm:spPr/>
    </dgm:pt>
    <dgm:pt modelId="{66DC3716-A966-4BB1-9550-7B6D92D6D1E9}" type="pres">
      <dgm:prSet presAssocID="{72575BAC-7085-42D1-BA5D-98B68D107D8E}" presName="Name35" presStyleLbl="parChTrans1D3" presStyleIdx="2" presStyleCnt="3"/>
      <dgm:spPr/>
    </dgm:pt>
    <dgm:pt modelId="{061BE575-CF90-46C2-A37F-938AECAFDA93}" type="pres">
      <dgm:prSet presAssocID="{02795419-914F-4F63-90A9-C94D69B976EF}" presName="hierRoot2" presStyleCnt="0">
        <dgm:presLayoutVars>
          <dgm:hierBranch val="r"/>
        </dgm:presLayoutVars>
      </dgm:prSet>
      <dgm:spPr/>
    </dgm:pt>
    <dgm:pt modelId="{FE2212A1-38D4-4387-9394-F0573BCC23CD}" type="pres">
      <dgm:prSet presAssocID="{02795419-914F-4F63-90A9-C94D69B976EF}" presName="rootComposite" presStyleCnt="0"/>
      <dgm:spPr/>
    </dgm:pt>
    <dgm:pt modelId="{71B0AA3A-6AE6-4509-9AE3-3312C6204D2C}" type="pres">
      <dgm:prSet presAssocID="{02795419-914F-4F63-90A9-C94D69B976EF}" presName="rootText" presStyleLbl="node3" presStyleIdx="2" presStyleCnt="3">
        <dgm:presLayoutVars>
          <dgm:chPref val="3"/>
        </dgm:presLayoutVars>
      </dgm:prSet>
      <dgm:spPr/>
    </dgm:pt>
    <dgm:pt modelId="{4ACE9BD6-81B2-4D05-A1BF-8415CF0B33A9}" type="pres">
      <dgm:prSet presAssocID="{02795419-914F-4F63-90A9-C94D69B976EF}" presName="rootConnector" presStyleLbl="node3" presStyleIdx="2" presStyleCnt="3"/>
      <dgm:spPr/>
    </dgm:pt>
    <dgm:pt modelId="{41544025-245A-4432-8102-A0E9290D760B}" type="pres">
      <dgm:prSet presAssocID="{02795419-914F-4F63-90A9-C94D69B976EF}" presName="hierChild4" presStyleCnt="0"/>
      <dgm:spPr/>
    </dgm:pt>
    <dgm:pt modelId="{CB890616-9783-4912-B5B5-AF3F77B4FB5E}" type="pres">
      <dgm:prSet presAssocID="{02795419-914F-4F63-90A9-C94D69B976EF}" presName="hierChild5" presStyleCnt="0"/>
      <dgm:spPr/>
    </dgm:pt>
    <dgm:pt modelId="{50DFF4A8-FF3C-455F-A5FE-A4E89151990F}" type="pres">
      <dgm:prSet presAssocID="{B22C8F58-FEDD-40B2-9295-58B188E68478}" presName="hierChild5" presStyleCnt="0"/>
      <dgm:spPr/>
    </dgm:pt>
    <dgm:pt modelId="{D54E0FD5-0410-43F6-8132-F7D01B9453EC}" type="pres">
      <dgm:prSet presAssocID="{A5EB8407-A230-485B-BCC2-190BCAF8117E}" presName="hierChild3" presStyleCnt="0"/>
      <dgm:spPr/>
    </dgm:pt>
  </dgm:ptLst>
  <dgm:cxnLst>
    <dgm:cxn modelId="{622999B8-AB5E-4572-87AD-6C9DBF530397}" type="presOf" srcId="{FCDF869A-95E3-4EAB-867F-9FE10189C0DE}" destId="{7C0B4C0B-0D5F-424A-8F40-52A51BD490E9}" srcOrd="1" destOrd="0" presId="urn:microsoft.com/office/officeart/2005/8/layout/orgChart1"/>
    <dgm:cxn modelId="{7B99D9CA-609E-440C-BF38-4E3ABE9B2806}" type="presOf" srcId="{C1D18BE1-8D39-40B4-921D-ABF98FD6E80F}" destId="{3E9D3C10-9331-49F3-BB74-B03E79D8B0F3}" srcOrd="0" destOrd="0" presId="urn:microsoft.com/office/officeart/2005/8/layout/orgChart1"/>
    <dgm:cxn modelId="{C65EB0C3-A96D-46BF-8F37-D4F936BCE2EC}" srcId="{BA04FB0A-C283-4BF8-B0E0-4158CB806378}" destId="{7B5B2BB8-C319-48BF-820F-F8AE66C24451}" srcOrd="1" destOrd="0" parTransId="{92A99D3C-6E03-4B52-8C96-3A2135A0E0A4}" sibTransId="{E4684EAE-BAD6-4950-B7F0-A59BF58687FE}"/>
    <dgm:cxn modelId="{B55D12FA-E6DA-4DDD-85A8-70F9EB107A3E}" type="presOf" srcId="{061A80BC-B399-476F-8A5B-6C39EFC9808A}" destId="{8A7F7322-CED5-4B0F-A264-2FE52CD4117E}" srcOrd="0" destOrd="0" presId="urn:microsoft.com/office/officeart/2005/8/layout/orgChart1"/>
    <dgm:cxn modelId="{5BF3C298-E10B-45ED-835F-CAE52943E0E0}" srcId="{A5EB8407-A230-485B-BCC2-190BCAF8117E}" destId="{061A80BC-B399-476F-8A5B-6C39EFC9808A}" srcOrd="0" destOrd="0" parTransId="{167BD915-8E68-4A75-BA18-BA3B5256CDAE}" sibTransId="{CACC5215-9ED0-4BAC-8C1F-C668017C5176}"/>
    <dgm:cxn modelId="{724D1611-F897-4AE9-A30E-922E9FEACD7D}" type="presOf" srcId="{92731687-6419-4A2D-B5E0-0FF2466EEF39}" destId="{4E1C22CB-BD32-4D5B-A940-56F60E0B761C}" srcOrd="1" destOrd="0" presId="urn:microsoft.com/office/officeart/2005/8/layout/orgChart1"/>
    <dgm:cxn modelId="{4E2D3CAE-20ED-4587-AB89-3AAB4BBF47B2}" srcId="{061A80BC-B399-476F-8A5B-6C39EFC9808A}" destId="{7691D4FB-872A-4FFD-BDDE-3F1F00DD7D35}" srcOrd="1" destOrd="0" parTransId="{CD453952-EFC6-4E3F-8BB6-41DA10669B36}" sibTransId="{E72FAF2A-8A07-443B-92CD-9FD411754A43}"/>
    <dgm:cxn modelId="{24E08A26-9718-44AE-AA53-5A34B8F48854}" srcId="{A5EB8407-A230-485B-BCC2-190BCAF8117E}" destId="{B22C8F58-FEDD-40B2-9295-58B188E68478}" srcOrd="1" destOrd="0" parTransId="{AE581F3A-088F-4A05-8B2B-F3588D0C5A30}" sibTransId="{9E28A675-028A-482C-B576-53AC423E2FEA}"/>
    <dgm:cxn modelId="{42B75FC8-0360-4A02-A197-FEBB5E5A3230}" type="presOf" srcId="{7691D4FB-872A-4FFD-BDDE-3F1F00DD7D35}" destId="{28F1B7D9-8D74-4A0D-9A8B-091906DAACC0}" srcOrd="0" destOrd="0" presId="urn:microsoft.com/office/officeart/2005/8/layout/orgChart1"/>
    <dgm:cxn modelId="{812A3FE1-37D0-4E4B-93E4-E62A6397164D}" type="presOf" srcId="{7B5B2BB8-C319-48BF-820F-F8AE66C24451}" destId="{9E7FACD4-8B58-405A-8866-9A77DF9AD36D}" srcOrd="1" destOrd="0" presId="urn:microsoft.com/office/officeart/2005/8/layout/orgChart1"/>
    <dgm:cxn modelId="{B5C09935-531F-409F-AAE1-C05B240944D7}" type="presOf" srcId="{02795419-914F-4F63-90A9-C94D69B976EF}" destId="{4ACE9BD6-81B2-4D05-A1BF-8415CF0B33A9}" srcOrd="1" destOrd="0" presId="urn:microsoft.com/office/officeart/2005/8/layout/orgChart1"/>
    <dgm:cxn modelId="{D42C0058-62E0-4AEB-8DA4-941E4D5F62C8}" srcId="{52A7F7A5-FEE5-40B4-9BF7-1F7755535CB4}" destId="{A5EB8407-A230-485B-BCC2-190BCAF8117E}" srcOrd="0" destOrd="0" parTransId="{CAE492D5-E160-4CD9-98CB-0609B6F6812E}" sibTransId="{1863FD57-0EE1-44C2-AABC-704D4ACDC85D}"/>
    <dgm:cxn modelId="{001D57E5-611A-4EBE-8578-CBCE95C78772}" type="presOf" srcId="{B22C8F58-FEDD-40B2-9295-58B188E68478}" destId="{08B6B190-DEA4-4711-97ED-E9AF4BD7DAC4}" srcOrd="1" destOrd="0" presId="urn:microsoft.com/office/officeart/2005/8/layout/orgChart1"/>
    <dgm:cxn modelId="{68633764-DA12-4467-8038-0620642B6FBE}" type="presOf" srcId="{72575BAC-7085-42D1-BA5D-98B68D107D8E}" destId="{66DC3716-A966-4BB1-9550-7B6D92D6D1E9}" srcOrd="0" destOrd="0" presId="urn:microsoft.com/office/officeart/2005/8/layout/orgChart1"/>
    <dgm:cxn modelId="{550AFD8B-50E2-48A9-98C7-1F4FD6986AEE}" type="presOf" srcId="{167BD915-8E68-4A75-BA18-BA3B5256CDAE}" destId="{465C7D80-9BC9-499A-9FBB-283A9452A8BD}" srcOrd="0" destOrd="0" presId="urn:microsoft.com/office/officeart/2005/8/layout/orgChart1"/>
    <dgm:cxn modelId="{EA06EB74-E178-4124-93A9-B106A7EA21B4}" type="presOf" srcId="{7691D4FB-872A-4FFD-BDDE-3F1F00DD7D35}" destId="{2820AC67-C296-4569-A178-AAF95188AFEF}" srcOrd="1" destOrd="0" presId="urn:microsoft.com/office/officeart/2005/8/layout/orgChart1"/>
    <dgm:cxn modelId="{128AB712-519D-4EBF-B2D2-95165AE076CB}" type="presOf" srcId="{7B5B2BB8-C319-48BF-820F-F8AE66C24451}" destId="{6C227468-B448-440B-B6EB-F0E84307F01B}" srcOrd="0" destOrd="0" presId="urn:microsoft.com/office/officeart/2005/8/layout/orgChart1"/>
    <dgm:cxn modelId="{16FD179B-94D7-43A1-85B5-8BD16528FBED}" type="presOf" srcId="{FCDF869A-95E3-4EAB-867F-9FE10189C0DE}" destId="{F32E0C10-412A-4B9B-A5D6-5DB6C5C11B7A}" srcOrd="0" destOrd="0" presId="urn:microsoft.com/office/officeart/2005/8/layout/orgChart1"/>
    <dgm:cxn modelId="{E374E5CB-41FF-48F7-A153-303F53B40CAC}" srcId="{061A80BC-B399-476F-8A5B-6C39EFC9808A}" destId="{BA04FB0A-C283-4BF8-B0E0-4158CB806378}" srcOrd="0" destOrd="0" parTransId="{5055E075-9BA0-4EE0-A7AD-2736DF150863}" sibTransId="{8983BDF2-167D-4FD5-B224-D617AB23A2E4}"/>
    <dgm:cxn modelId="{150E6B08-57C9-4C5F-B66B-B9EA5287EAA5}" type="presOf" srcId="{061A80BC-B399-476F-8A5B-6C39EFC9808A}" destId="{D9280F73-4838-4BDB-B2B0-3FE7D8EA5F49}" srcOrd="1" destOrd="0" presId="urn:microsoft.com/office/officeart/2005/8/layout/orgChart1"/>
    <dgm:cxn modelId="{FC4B52F9-EE8F-4807-B379-0E4F416386B3}" type="presOf" srcId="{92A99D3C-6E03-4B52-8C96-3A2135A0E0A4}" destId="{6981FB57-EB87-4E16-A63D-0F648D7C4457}" srcOrd="0" destOrd="0" presId="urn:microsoft.com/office/officeart/2005/8/layout/orgChart1"/>
    <dgm:cxn modelId="{99021174-F081-49A4-87B2-BDF444785043}" type="presOf" srcId="{6D86ED2C-88DB-4646-8E46-F5F07898BAA4}" destId="{4F77C6D1-5E9A-477B-9417-64AF4802F615}" srcOrd="0" destOrd="0" presId="urn:microsoft.com/office/officeart/2005/8/layout/orgChart1"/>
    <dgm:cxn modelId="{A7EAF6B9-6D17-46A6-A9DF-2142EFC1C372}" srcId="{B22C8F58-FEDD-40B2-9295-58B188E68478}" destId="{02795419-914F-4F63-90A9-C94D69B976EF}" srcOrd="0" destOrd="0" parTransId="{72575BAC-7085-42D1-BA5D-98B68D107D8E}" sibTransId="{002C6626-B4AF-496E-AFAF-01656B76C8D8}"/>
    <dgm:cxn modelId="{389BF8D9-D51D-4FB5-8732-61E022B6082D}" type="presOf" srcId="{BA04FB0A-C283-4BF8-B0E0-4158CB806378}" destId="{90C6B575-B0E6-4D09-A6CF-E5B371156F2E}" srcOrd="1" destOrd="0" presId="urn:microsoft.com/office/officeart/2005/8/layout/orgChart1"/>
    <dgm:cxn modelId="{9B151A3E-A89D-4F2C-BD08-5211E4F19D0B}" type="presOf" srcId="{B22C8F58-FEDD-40B2-9295-58B188E68478}" destId="{978E24B4-5D79-4DEF-A09B-5F1766A2819F}" srcOrd="0" destOrd="0" presId="urn:microsoft.com/office/officeart/2005/8/layout/orgChart1"/>
    <dgm:cxn modelId="{E1BEFDA9-25DF-4A9A-86B1-3A6A405D4CA3}" srcId="{BA04FB0A-C283-4BF8-B0E0-4158CB806378}" destId="{FCDF869A-95E3-4EAB-867F-9FE10189C0DE}" srcOrd="0" destOrd="0" parTransId="{6D86ED2C-88DB-4646-8E46-F5F07898BAA4}" sibTransId="{B37B0FD4-2A33-42CE-9256-334F9C4FF756}"/>
    <dgm:cxn modelId="{4E6E6251-1691-4441-BDEF-C99ABE4E19A9}" type="presOf" srcId="{CD453952-EFC6-4E3F-8BB6-41DA10669B36}" destId="{51E2E186-5FDA-4225-A51B-181181356286}" srcOrd="0" destOrd="0" presId="urn:microsoft.com/office/officeart/2005/8/layout/orgChart1"/>
    <dgm:cxn modelId="{A6C39808-D8C2-4A8D-A71D-7E803FE7B1C8}" type="presOf" srcId="{92731687-6419-4A2D-B5E0-0FF2466EEF39}" destId="{AABCFA99-82E2-4F54-BB52-EC0AD4018715}" srcOrd="0" destOrd="0" presId="urn:microsoft.com/office/officeart/2005/8/layout/orgChart1"/>
    <dgm:cxn modelId="{05492C07-01C0-4BF1-A5EB-EF943781571B}" srcId="{BA04FB0A-C283-4BF8-B0E0-4158CB806378}" destId="{92731687-6419-4A2D-B5E0-0FF2466EEF39}" srcOrd="2" destOrd="0" parTransId="{C1D18BE1-8D39-40B4-921D-ABF98FD6E80F}" sibTransId="{5E268861-3610-4F45-8470-DB1CBAC3F5A6}"/>
    <dgm:cxn modelId="{8A56A53E-D003-4CF3-9510-89FC3547379C}" type="presOf" srcId="{A5EB8407-A230-485B-BCC2-190BCAF8117E}" destId="{2F786C4D-6BE7-480F-AEF4-104F38E0278C}" srcOrd="1" destOrd="0" presId="urn:microsoft.com/office/officeart/2005/8/layout/orgChart1"/>
    <dgm:cxn modelId="{AD70A613-C99B-49AD-BC5E-000DD4A06371}" type="presOf" srcId="{5055E075-9BA0-4EE0-A7AD-2736DF150863}" destId="{1ED37806-6781-4624-98A2-039F24BE4791}" srcOrd="0" destOrd="0" presId="urn:microsoft.com/office/officeart/2005/8/layout/orgChart1"/>
    <dgm:cxn modelId="{79E285E3-A08F-4A40-A6A3-7E1969906809}" type="presOf" srcId="{A5EB8407-A230-485B-BCC2-190BCAF8117E}" destId="{451FEF1C-E59E-4D30-818C-259972BEFD88}" srcOrd="0" destOrd="0" presId="urn:microsoft.com/office/officeart/2005/8/layout/orgChart1"/>
    <dgm:cxn modelId="{6542DB90-DDAA-47E2-9B22-2B68DDF27A86}" type="presOf" srcId="{AE581F3A-088F-4A05-8B2B-F3588D0C5A30}" destId="{FCB98F0B-F555-4495-95D9-29FCB59FC3E1}" srcOrd="0" destOrd="0" presId="urn:microsoft.com/office/officeart/2005/8/layout/orgChart1"/>
    <dgm:cxn modelId="{331CEE65-2553-46AA-A6FD-A9D2CEC6BF0D}" type="presOf" srcId="{02795419-914F-4F63-90A9-C94D69B976EF}" destId="{71B0AA3A-6AE6-4509-9AE3-3312C6204D2C}" srcOrd="0" destOrd="0" presId="urn:microsoft.com/office/officeart/2005/8/layout/orgChart1"/>
    <dgm:cxn modelId="{A9D255DB-D5E0-4825-B667-89297672DBAC}" type="presOf" srcId="{BA04FB0A-C283-4BF8-B0E0-4158CB806378}" destId="{63BBF771-DFE0-422C-917E-6D75CA2BCF77}" srcOrd="0" destOrd="0" presId="urn:microsoft.com/office/officeart/2005/8/layout/orgChart1"/>
    <dgm:cxn modelId="{BECAA9F9-3D63-498C-A741-6BB1C59BB452}" type="presOf" srcId="{52A7F7A5-FEE5-40B4-9BF7-1F7755535CB4}" destId="{A9DDE592-D3E0-4011-9451-ACB3E5F754C2}" srcOrd="0" destOrd="0" presId="urn:microsoft.com/office/officeart/2005/8/layout/orgChart1"/>
    <dgm:cxn modelId="{74763AE5-E2A6-438B-9638-9A86D6E9EBB8}" type="presParOf" srcId="{A9DDE592-D3E0-4011-9451-ACB3E5F754C2}" destId="{E079C9B8-07D4-4747-B152-F281EE926174}" srcOrd="0" destOrd="0" presId="urn:microsoft.com/office/officeart/2005/8/layout/orgChart1"/>
    <dgm:cxn modelId="{B8920B8E-D669-4154-A7BB-731DC686D402}" type="presParOf" srcId="{E079C9B8-07D4-4747-B152-F281EE926174}" destId="{9C4F80A7-B936-42EC-8DE9-49246B68F87A}" srcOrd="0" destOrd="0" presId="urn:microsoft.com/office/officeart/2005/8/layout/orgChart1"/>
    <dgm:cxn modelId="{8253F386-F745-4165-8519-774464EC98C6}" type="presParOf" srcId="{9C4F80A7-B936-42EC-8DE9-49246B68F87A}" destId="{451FEF1C-E59E-4D30-818C-259972BEFD88}" srcOrd="0" destOrd="0" presId="urn:microsoft.com/office/officeart/2005/8/layout/orgChart1"/>
    <dgm:cxn modelId="{3F9F8FE4-89C9-42DE-BEE2-722F02B8E11C}" type="presParOf" srcId="{9C4F80A7-B936-42EC-8DE9-49246B68F87A}" destId="{2F786C4D-6BE7-480F-AEF4-104F38E0278C}" srcOrd="1" destOrd="0" presId="urn:microsoft.com/office/officeart/2005/8/layout/orgChart1"/>
    <dgm:cxn modelId="{178880A7-C3A5-4A11-B85B-14E38451C61B}" type="presParOf" srcId="{E079C9B8-07D4-4747-B152-F281EE926174}" destId="{41BA72C2-03C1-4757-80ED-AD6E58E7945F}" srcOrd="1" destOrd="0" presId="urn:microsoft.com/office/officeart/2005/8/layout/orgChart1"/>
    <dgm:cxn modelId="{8557FC57-6103-4D8A-AAD9-33A2FA08DD62}" type="presParOf" srcId="{41BA72C2-03C1-4757-80ED-AD6E58E7945F}" destId="{465C7D80-9BC9-499A-9FBB-283A9452A8BD}" srcOrd="0" destOrd="0" presId="urn:microsoft.com/office/officeart/2005/8/layout/orgChart1"/>
    <dgm:cxn modelId="{F6B524AA-06F6-4E5F-8961-884FCE7946E4}" type="presParOf" srcId="{41BA72C2-03C1-4757-80ED-AD6E58E7945F}" destId="{F0726C1C-8CFB-499C-9C65-450D5DEA625E}" srcOrd="1" destOrd="0" presId="urn:microsoft.com/office/officeart/2005/8/layout/orgChart1"/>
    <dgm:cxn modelId="{39BD85F7-8919-45E6-9704-93F0D43A71F5}" type="presParOf" srcId="{F0726C1C-8CFB-499C-9C65-450D5DEA625E}" destId="{6B5D121D-DFF6-4A60-9CA4-744DF6E7973D}" srcOrd="0" destOrd="0" presId="urn:microsoft.com/office/officeart/2005/8/layout/orgChart1"/>
    <dgm:cxn modelId="{1F0166A8-A86D-4ECF-BBF9-9575F951E7C3}" type="presParOf" srcId="{6B5D121D-DFF6-4A60-9CA4-744DF6E7973D}" destId="{8A7F7322-CED5-4B0F-A264-2FE52CD4117E}" srcOrd="0" destOrd="0" presId="urn:microsoft.com/office/officeart/2005/8/layout/orgChart1"/>
    <dgm:cxn modelId="{15A35D3A-238C-41AF-AA3D-994EAA0149DF}" type="presParOf" srcId="{6B5D121D-DFF6-4A60-9CA4-744DF6E7973D}" destId="{D9280F73-4838-4BDB-B2B0-3FE7D8EA5F49}" srcOrd="1" destOrd="0" presId="urn:microsoft.com/office/officeart/2005/8/layout/orgChart1"/>
    <dgm:cxn modelId="{180E831B-35B3-4115-AB91-64BE583F072A}" type="presParOf" srcId="{F0726C1C-8CFB-499C-9C65-450D5DEA625E}" destId="{F7B8DD7E-0FB0-4D44-AAAF-F3EAAFC7006C}" srcOrd="1" destOrd="0" presId="urn:microsoft.com/office/officeart/2005/8/layout/orgChart1"/>
    <dgm:cxn modelId="{44BB8750-0144-4170-BBC6-6A886DF76C08}" type="presParOf" srcId="{F7B8DD7E-0FB0-4D44-AAAF-F3EAAFC7006C}" destId="{1ED37806-6781-4624-98A2-039F24BE4791}" srcOrd="0" destOrd="0" presId="urn:microsoft.com/office/officeart/2005/8/layout/orgChart1"/>
    <dgm:cxn modelId="{A6E4F871-D0DF-4E53-98C4-FDDA5F345313}" type="presParOf" srcId="{F7B8DD7E-0FB0-4D44-AAAF-F3EAAFC7006C}" destId="{260E10FD-5205-4272-AB00-3244921E3879}" srcOrd="1" destOrd="0" presId="urn:microsoft.com/office/officeart/2005/8/layout/orgChart1"/>
    <dgm:cxn modelId="{F710B619-D2FB-4D53-9BBC-2E4064A7643C}" type="presParOf" srcId="{260E10FD-5205-4272-AB00-3244921E3879}" destId="{DCBA159D-C9A8-488F-AF38-E73A788EDD59}" srcOrd="0" destOrd="0" presId="urn:microsoft.com/office/officeart/2005/8/layout/orgChart1"/>
    <dgm:cxn modelId="{FCECC2D6-6F95-42CA-84C3-258825CA36A4}" type="presParOf" srcId="{DCBA159D-C9A8-488F-AF38-E73A788EDD59}" destId="{63BBF771-DFE0-422C-917E-6D75CA2BCF77}" srcOrd="0" destOrd="0" presId="urn:microsoft.com/office/officeart/2005/8/layout/orgChart1"/>
    <dgm:cxn modelId="{39E56EE5-73E4-41D6-AB57-A849AB24E96B}" type="presParOf" srcId="{DCBA159D-C9A8-488F-AF38-E73A788EDD59}" destId="{90C6B575-B0E6-4D09-A6CF-E5B371156F2E}" srcOrd="1" destOrd="0" presId="urn:microsoft.com/office/officeart/2005/8/layout/orgChart1"/>
    <dgm:cxn modelId="{A26824EE-B726-4AD7-B3CE-025308D63A7D}" type="presParOf" srcId="{260E10FD-5205-4272-AB00-3244921E3879}" destId="{EFE5BBBC-F41D-4F58-A27D-BED7E6658A17}" srcOrd="1" destOrd="0" presId="urn:microsoft.com/office/officeart/2005/8/layout/orgChart1"/>
    <dgm:cxn modelId="{70A4C24F-358F-4974-BF0D-FD9C9A6190B8}" type="presParOf" srcId="{EFE5BBBC-F41D-4F58-A27D-BED7E6658A17}" destId="{4F77C6D1-5E9A-477B-9417-64AF4802F615}" srcOrd="0" destOrd="0" presId="urn:microsoft.com/office/officeart/2005/8/layout/orgChart1"/>
    <dgm:cxn modelId="{CF5E875A-0353-42F0-A9C1-697499AF8324}" type="presParOf" srcId="{EFE5BBBC-F41D-4F58-A27D-BED7E6658A17}" destId="{726F74DB-F8A4-41E3-99A9-8ACF5D474D85}" srcOrd="1" destOrd="0" presId="urn:microsoft.com/office/officeart/2005/8/layout/orgChart1"/>
    <dgm:cxn modelId="{4E2B1363-ACF2-4E44-92DF-1DB347094454}" type="presParOf" srcId="{726F74DB-F8A4-41E3-99A9-8ACF5D474D85}" destId="{42327414-CB1C-44A2-A410-130F1E3CA058}" srcOrd="0" destOrd="0" presId="urn:microsoft.com/office/officeart/2005/8/layout/orgChart1"/>
    <dgm:cxn modelId="{71374039-0C17-4574-96EA-98DDFB57B915}" type="presParOf" srcId="{42327414-CB1C-44A2-A410-130F1E3CA058}" destId="{F32E0C10-412A-4B9B-A5D6-5DB6C5C11B7A}" srcOrd="0" destOrd="0" presId="urn:microsoft.com/office/officeart/2005/8/layout/orgChart1"/>
    <dgm:cxn modelId="{7033DCCE-5945-4119-807F-3A850A508DC6}" type="presParOf" srcId="{42327414-CB1C-44A2-A410-130F1E3CA058}" destId="{7C0B4C0B-0D5F-424A-8F40-52A51BD490E9}" srcOrd="1" destOrd="0" presId="urn:microsoft.com/office/officeart/2005/8/layout/orgChart1"/>
    <dgm:cxn modelId="{3C3D1313-3D79-4CDD-94C0-81A8773D3BDD}" type="presParOf" srcId="{726F74DB-F8A4-41E3-99A9-8ACF5D474D85}" destId="{20C03D62-6E81-42E4-92D3-465CD031492A}" srcOrd="1" destOrd="0" presId="urn:microsoft.com/office/officeart/2005/8/layout/orgChart1"/>
    <dgm:cxn modelId="{488991F3-D685-4AF5-AF55-319E88CA453E}" type="presParOf" srcId="{726F74DB-F8A4-41E3-99A9-8ACF5D474D85}" destId="{504B78F4-9E6E-4660-BB2A-6404584482B2}" srcOrd="2" destOrd="0" presId="urn:microsoft.com/office/officeart/2005/8/layout/orgChart1"/>
    <dgm:cxn modelId="{BC95FFA7-D29C-43E8-A515-D12E5E4A6490}" type="presParOf" srcId="{EFE5BBBC-F41D-4F58-A27D-BED7E6658A17}" destId="{6981FB57-EB87-4E16-A63D-0F648D7C4457}" srcOrd="2" destOrd="0" presId="urn:microsoft.com/office/officeart/2005/8/layout/orgChart1"/>
    <dgm:cxn modelId="{B9612DDA-BE2B-44D4-8916-93A8C80452E1}" type="presParOf" srcId="{EFE5BBBC-F41D-4F58-A27D-BED7E6658A17}" destId="{5838BE27-B107-43FA-845E-FB0F26C80EAA}" srcOrd="3" destOrd="0" presId="urn:microsoft.com/office/officeart/2005/8/layout/orgChart1"/>
    <dgm:cxn modelId="{121107EF-DF13-4EAB-915F-49AC98DCE7F9}" type="presParOf" srcId="{5838BE27-B107-43FA-845E-FB0F26C80EAA}" destId="{AE8037E6-4085-4384-A233-032BD53E1F13}" srcOrd="0" destOrd="0" presId="urn:microsoft.com/office/officeart/2005/8/layout/orgChart1"/>
    <dgm:cxn modelId="{FC9BFE0B-00B5-45E5-BE67-F1A1B545396C}" type="presParOf" srcId="{AE8037E6-4085-4384-A233-032BD53E1F13}" destId="{6C227468-B448-440B-B6EB-F0E84307F01B}" srcOrd="0" destOrd="0" presId="urn:microsoft.com/office/officeart/2005/8/layout/orgChart1"/>
    <dgm:cxn modelId="{B1439310-B49F-4B10-837D-74315D81B3EF}" type="presParOf" srcId="{AE8037E6-4085-4384-A233-032BD53E1F13}" destId="{9E7FACD4-8B58-405A-8866-9A77DF9AD36D}" srcOrd="1" destOrd="0" presId="urn:microsoft.com/office/officeart/2005/8/layout/orgChart1"/>
    <dgm:cxn modelId="{4A19AADA-A4E1-4C74-B59B-0A6CCF4B08C4}" type="presParOf" srcId="{5838BE27-B107-43FA-845E-FB0F26C80EAA}" destId="{211ADBE2-4FF8-43EA-81EF-2BE045A5BAF9}" srcOrd="1" destOrd="0" presId="urn:microsoft.com/office/officeart/2005/8/layout/orgChart1"/>
    <dgm:cxn modelId="{17B58372-7002-444B-BBE8-B1A7A5133B0B}" type="presParOf" srcId="{5838BE27-B107-43FA-845E-FB0F26C80EAA}" destId="{3B516107-3AB6-4F4C-9BA9-BBE94BE892C8}" srcOrd="2" destOrd="0" presId="urn:microsoft.com/office/officeart/2005/8/layout/orgChart1"/>
    <dgm:cxn modelId="{8428303B-BFB7-45C2-A5A6-6F38D7F45D88}" type="presParOf" srcId="{EFE5BBBC-F41D-4F58-A27D-BED7E6658A17}" destId="{3E9D3C10-9331-49F3-BB74-B03E79D8B0F3}" srcOrd="4" destOrd="0" presId="urn:microsoft.com/office/officeart/2005/8/layout/orgChart1"/>
    <dgm:cxn modelId="{EDF32477-B6AC-405B-A4E2-EE8A0941A0EC}" type="presParOf" srcId="{EFE5BBBC-F41D-4F58-A27D-BED7E6658A17}" destId="{A47103A5-5EE3-4362-8E99-0498F911ED7D}" srcOrd="5" destOrd="0" presId="urn:microsoft.com/office/officeart/2005/8/layout/orgChart1"/>
    <dgm:cxn modelId="{634E5705-A4EF-4F25-A276-3C7F7452B53A}" type="presParOf" srcId="{A47103A5-5EE3-4362-8E99-0498F911ED7D}" destId="{F72990D6-0438-4365-A2C7-0F43528C4B21}" srcOrd="0" destOrd="0" presId="urn:microsoft.com/office/officeart/2005/8/layout/orgChart1"/>
    <dgm:cxn modelId="{958D2914-714A-4171-9721-A67BF9C7115B}" type="presParOf" srcId="{F72990D6-0438-4365-A2C7-0F43528C4B21}" destId="{AABCFA99-82E2-4F54-BB52-EC0AD4018715}" srcOrd="0" destOrd="0" presId="urn:microsoft.com/office/officeart/2005/8/layout/orgChart1"/>
    <dgm:cxn modelId="{05B3750A-D5DD-435F-AB9D-A3014CE830EA}" type="presParOf" srcId="{F72990D6-0438-4365-A2C7-0F43528C4B21}" destId="{4E1C22CB-BD32-4D5B-A940-56F60E0B761C}" srcOrd="1" destOrd="0" presId="urn:microsoft.com/office/officeart/2005/8/layout/orgChart1"/>
    <dgm:cxn modelId="{30F20461-D373-4D65-BA5F-B788A2745D48}" type="presParOf" srcId="{A47103A5-5EE3-4362-8E99-0498F911ED7D}" destId="{FD41F092-94B2-413B-AB69-993D245666BC}" srcOrd="1" destOrd="0" presId="urn:microsoft.com/office/officeart/2005/8/layout/orgChart1"/>
    <dgm:cxn modelId="{F9085FC7-A5D8-48EE-8619-01537E0979EC}" type="presParOf" srcId="{A47103A5-5EE3-4362-8E99-0498F911ED7D}" destId="{99B5E9F2-3EC8-45E9-B72D-24C2875F85E5}" srcOrd="2" destOrd="0" presId="urn:microsoft.com/office/officeart/2005/8/layout/orgChart1"/>
    <dgm:cxn modelId="{F830ECDE-C3B4-49C6-A073-164DDF012270}" type="presParOf" srcId="{260E10FD-5205-4272-AB00-3244921E3879}" destId="{EBEF6475-6204-4646-826B-4AA61EADDBF1}" srcOrd="2" destOrd="0" presId="urn:microsoft.com/office/officeart/2005/8/layout/orgChart1"/>
    <dgm:cxn modelId="{95D86576-FCDB-490B-B8D2-33369A2F93EF}" type="presParOf" srcId="{F7B8DD7E-0FB0-4D44-AAAF-F3EAAFC7006C}" destId="{51E2E186-5FDA-4225-A51B-181181356286}" srcOrd="2" destOrd="0" presId="urn:microsoft.com/office/officeart/2005/8/layout/orgChart1"/>
    <dgm:cxn modelId="{369ACE3A-E8FE-4597-ADC0-CC19D361C856}" type="presParOf" srcId="{F7B8DD7E-0FB0-4D44-AAAF-F3EAAFC7006C}" destId="{AA290E84-0E7E-4C1C-B618-EB2BCE7DC770}" srcOrd="3" destOrd="0" presId="urn:microsoft.com/office/officeart/2005/8/layout/orgChart1"/>
    <dgm:cxn modelId="{BE2B8485-4E14-4204-A00D-B7A33A266A35}" type="presParOf" srcId="{AA290E84-0E7E-4C1C-B618-EB2BCE7DC770}" destId="{8E486EE4-5A0F-4EEA-82B5-2066CCAD11FD}" srcOrd="0" destOrd="0" presId="urn:microsoft.com/office/officeart/2005/8/layout/orgChart1"/>
    <dgm:cxn modelId="{8F4EDCC7-BEB7-4779-9C3A-255608786FFF}" type="presParOf" srcId="{8E486EE4-5A0F-4EEA-82B5-2066CCAD11FD}" destId="{28F1B7D9-8D74-4A0D-9A8B-091906DAACC0}" srcOrd="0" destOrd="0" presId="urn:microsoft.com/office/officeart/2005/8/layout/orgChart1"/>
    <dgm:cxn modelId="{8A93F798-8D1E-4204-9635-7E81F76706AA}" type="presParOf" srcId="{8E486EE4-5A0F-4EEA-82B5-2066CCAD11FD}" destId="{2820AC67-C296-4569-A178-AAF95188AFEF}" srcOrd="1" destOrd="0" presId="urn:microsoft.com/office/officeart/2005/8/layout/orgChart1"/>
    <dgm:cxn modelId="{A85AD566-F56F-4C81-B235-A436B7975EF7}" type="presParOf" srcId="{AA290E84-0E7E-4C1C-B618-EB2BCE7DC770}" destId="{E8BD876C-A2B0-4973-BA40-DA29EBF70B1B}" srcOrd="1" destOrd="0" presId="urn:microsoft.com/office/officeart/2005/8/layout/orgChart1"/>
    <dgm:cxn modelId="{2A9AD0D8-3F59-4C9E-8689-DECD906224D4}" type="presParOf" srcId="{AA290E84-0E7E-4C1C-B618-EB2BCE7DC770}" destId="{2E9AD49D-7332-4CAB-9690-76A409E4F93D}" srcOrd="2" destOrd="0" presId="urn:microsoft.com/office/officeart/2005/8/layout/orgChart1"/>
    <dgm:cxn modelId="{9261306E-532C-48AA-B91B-C1B266177849}" type="presParOf" srcId="{F0726C1C-8CFB-499C-9C65-450D5DEA625E}" destId="{5D60C2FD-11CD-478D-AD77-06A7ED653065}" srcOrd="2" destOrd="0" presId="urn:microsoft.com/office/officeart/2005/8/layout/orgChart1"/>
    <dgm:cxn modelId="{E553F6BD-F18B-4F38-B7C1-8A3A246D86DD}" type="presParOf" srcId="{41BA72C2-03C1-4757-80ED-AD6E58E7945F}" destId="{FCB98F0B-F555-4495-95D9-29FCB59FC3E1}" srcOrd="2" destOrd="0" presId="urn:microsoft.com/office/officeart/2005/8/layout/orgChart1"/>
    <dgm:cxn modelId="{2E7188F8-A0FD-4707-BD75-790D25C4112B}" type="presParOf" srcId="{41BA72C2-03C1-4757-80ED-AD6E58E7945F}" destId="{308C5D78-B991-4962-A904-01C8F0F6B8E3}" srcOrd="3" destOrd="0" presId="urn:microsoft.com/office/officeart/2005/8/layout/orgChart1"/>
    <dgm:cxn modelId="{C196F78E-1751-4140-BBB5-7795C4C4B9F8}" type="presParOf" srcId="{308C5D78-B991-4962-A904-01C8F0F6B8E3}" destId="{8E9048E0-7B80-41C1-AA12-06FEC462C292}" srcOrd="0" destOrd="0" presId="urn:microsoft.com/office/officeart/2005/8/layout/orgChart1"/>
    <dgm:cxn modelId="{C8DF29D2-B72B-43E9-BFC6-ABE2FABBA512}" type="presParOf" srcId="{8E9048E0-7B80-41C1-AA12-06FEC462C292}" destId="{978E24B4-5D79-4DEF-A09B-5F1766A2819F}" srcOrd="0" destOrd="0" presId="urn:microsoft.com/office/officeart/2005/8/layout/orgChart1"/>
    <dgm:cxn modelId="{BACC45E0-7F0D-4DAA-9D67-E665CFA95ABA}" type="presParOf" srcId="{8E9048E0-7B80-41C1-AA12-06FEC462C292}" destId="{08B6B190-DEA4-4711-97ED-E9AF4BD7DAC4}" srcOrd="1" destOrd="0" presId="urn:microsoft.com/office/officeart/2005/8/layout/orgChart1"/>
    <dgm:cxn modelId="{ED710695-ACC0-43A1-859C-C29B2EBFB1F8}" type="presParOf" srcId="{308C5D78-B991-4962-A904-01C8F0F6B8E3}" destId="{4714761E-E9DD-4C06-AA76-2A5CEB1E0A7E}" srcOrd="1" destOrd="0" presId="urn:microsoft.com/office/officeart/2005/8/layout/orgChart1"/>
    <dgm:cxn modelId="{73CB0C68-29BE-4678-BC3A-A9422A68CD97}" type="presParOf" srcId="{4714761E-E9DD-4C06-AA76-2A5CEB1E0A7E}" destId="{66DC3716-A966-4BB1-9550-7B6D92D6D1E9}" srcOrd="0" destOrd="0" presId="urn:microsoft.com/office/officeart/2005/8/layout/orgChart1"/>
    <dgm:cxn modelId="{62E5DDC6-A3AE-4C97-8D26-933E63C5A8E7}" type="presParOf" srcId="{4714761E-E9DD-4C06-AA76-2A5CEB1E0A7E}" destId="{061BE575-CF90-46C2-A37F-938AECAFDA93}" srcOrd="1" destOrd="0" presId="urn:microsoft.com/office/officeart/2005/8/layout/orgChart1"/>
    <dgm:cxn modelId="{A6FBA242-B712-44EC-8BF1-6D17593AD7B9}" type="presParOf" srcId="{061BE575-CF90-46C2-A37F-938AECAFDA93}" destId="{FE2212A1-38D4-4387-9394-F0573BCC23CD}" srcOrd="0" destOrd="0" presId="urn:microsoft.com/office/officeart/2005/8/layout/orgChart1"/>
    <dgm:cxn modelId="{99ECD40A-1558-4E9F-86EC-EA42EB565599}" type="presParOf" srcId="{FE2212A1-38D4-4387-9394-F0573BCC23CD}" destId="{71B0AA3A-6AE6-4509-9AE3-3312C6204D2C}" srcOrd="0" destOrd="0" presId="urn:microsoft.com/office/officeart/2005/8/layout/orgChart1"/>
    <dgm:cxn modelId="{721D8E31-40D5-4AE8-ACA0-7C2CD3A97EE7}" type="presParOf" srcId="{FE2212A1-38D4-4387-9394-F0573BCC23CD}" destId="{4ACE9BD6-81B2-4D05-A1BF-8415CF0B33A9}" srcOrd="1" destOrd="0" presId="urn:microsoft.com/office/officeart/2005/8/layout/orgChart1"/>
    <dgm:cxn modelId="{6B55F70F-91D7-4E65-BF69-670AAC0A6AB2}" type="presParOf" srcId="{061BE575-CF90-46C2-A37F-938AECAFDA93}" destId="{41544025-245A-4432-8102-A0E9290D760B}" srcOrd="1" destOrd="0" presId="urn:microsoft.com/office/officeart/2005/8/layout/orgChart1"/>
    <dgm:cxn modelId="{0B1BCBFE-70A7-47E3-934B-DFD3C6F260B9}" type="presParOf" srcId="{061BE575-CF90-46C2-A37F-938AECAFDA93}" destId="{CB890616-9783-4912-B5B5-AF3F77B4FB5E}" srcOrd="2" destOrd="0" presId="urn:microsoft.com/office/officeart/2005/8/layout/orgChart1"/>
    <dgm:cxn modelId="{D2068E4E-893B-4BE6-9E11-CB9B7EEBEAC9}" type="presParOf" srcId="{308C5D78-B991-4962-A904-01C8F0F6B8E3}" destId="{50DFF4A8-FF3C-455F-A5FE-A4E89151990F}" srcOrd="2" destOrd="0" presId="urn:microsoft.com/office/officeart/2005/8/layout/orgChart1"/>
    <dgm:cxn modelId="{CF3D9063-4FB2-43E0-867B-126D68EFC25D}" type="presParOf" srcId="{E079C9B8-07D4-4747-B152-F281EE926174}" destId="{D54E0FD5-0410-43F6-8132-F7D01B9453E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C1FC09-DF8B-4858-A390-89EC6F52852F}" type="doc">
      <dgm:prSet loTypeId="urn:microsoft.com/office/officeart/2005/8/layout/orgChart1" loCatId="hierarchy" qsTypeId="urn:microsoft.com/office/officeart/2005/8/quickstyle/simple1" qsCatId="simple" csTypeId="urn:microsoft.com/office/officeart/2005/8/colors/accent1_2" csCatId="accent1"/>
      <dgm:spPr/>
    </dgm:pt>
    <dgm:pt modelId="{3F81F697-D620-45B3-A27C-BE3CCC1948B4}">
      <dgm:prSet/>
      <dgm:spPr/>
      <dgm:t>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PP</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PPS</a:t>
          </a:r>
        </a:p>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P</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atch </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P</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anel</a:t>
          </a:r>
        </a:p>
        <a:p>
          <a:pPr marL="0" marR="0" lvl="0" indent="0" algn="ctr" defTabSz="914400" rtl="0" eaLnBrk="1" fontAlgn="base" latinLnBrk="0" hangingPunct="1">
            <a:lnSpc>
              <a:spcPct val="96000"/>
            </a:lnSpc>
            <a:spcBef>
              <a:spcPct val="0"/>
            </a:spcBef>
            <a:spcAft>
              <a:spcPct val="0"/>
            </a:spcAft>
            <a:buClrTx/>
            <a:buSzTx/>
            <a:buFontTx/>
            <a:buNone/>
            <a:tabLst/>
          </a:pPr>
          <a:r>
            <a:rPr kumimoji="0" lang="zh-CN" altLang="en-US" b="0" i="0" u="none" strike="noStrike" cap="none" normalizeH="0" baseline="0" smtClean="0">
              <a:ln>
                <a:noFill/>
              </a:ln>
              <a:solidFill>
                <a:schemeClr val="tx1"/>
              </a:solidFill>
              <a:effectLst/>
              <a:latin typeface="宋体" pitchFamily="2" charset="-122"/>
              <a:ea typeface="宋体" pitchFamily="2" charset="-122"/>
              <a:cs typeface="宋体" pitchFamily="2" charset="-122"/>
            </a:rPr>
            <a:t>配线架</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0A586A1E-B472-454D-883A-49F4F7C1F504}" type="parTrans" cxnId="{BA14DA01-5EC8-44C8-955B-5F144965F9A1}">
      <dgm:prSet/>
      <dgm:spPr/>
    </dgm:pt>
    <dgm:pt modelId="{993DCFA2-3958-4497-A05D-A77F3BF721CF}" type="sibTrans" cxnId="{BA14DA01-5EC8-44C8-955B-5F144965F9A1}">
      <dgm:prSet/>
      <dgm:spPr/>
    </dgm:pt>
    <dgm:pt modelId="{89192321-5AA2-4F44-B7E7-A400462E471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24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2 4</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Port 24</a:t>
          </a:r>
          <a:r>
            <a:rPr kumimoji="0" lang="zh-CN" altLang="en-US" b="0" i="0" u="none" strike="noStrike" cap="none" normalizeH="0" baseline="0" smtClean="0">
              <a:ln>
                <a:noFill/>
              </a:ln>
              <a:solidFill>
                <a:srgbClr val="000000"/>
              </a:solidFill>
              <a:effectLst/>
              <a:latin typeface="宋体" pitchFamily="2" charset="-122"/>
              <a:ea typeface="宋体" pitchFamily="2" charset="-122"/>
              <a:cs typeface="宋体" pitchFamily="2" charset="-122"/>
            </a:rPr>
            <a:t>口</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7C6BDB7C-E423-47F1-A5B3-09E4BF56FC1B}" type="parTrans" cxnId="{65626351-01C0-4615-BD5B-CCEB3174F977}">
      <dgm:prSet/>
      <dgm:spPr/>
    </dgm:pt>
    <dgm:pt modelId="{250C7213-E1D8-481C-9254-6BCB59C62115}" type="sibTrans" cxnId="{65626351-01C0-4615-BD5B-CCEB3174F977}">
      <dgm:prSet/>
      <dgm:spPr/>
    </dgm:pt>
    <dgm:pt modelId="{C279618B-E88A-4F3C-B860-0147039D548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Cat5</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E</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超五类</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E5F4CA80-8760-48BA-8928-A5043354D5C9}" type="parTrans" cxnId="{1942AB90-9F31-4085-807E-7EBE9912C983}">
      <dgm:prSet/>
      <dgm:spPr/>
    </dgm:pt>
    <dgm:pt modelId="{0D48F9DE-DB2A-4729-A52C-68ECE124FCAE}" type="sibTrans" cxnId="{1942AB90-9F31-4085-807E-7EBE9912C983}">
      <dgm:prSet/>
      <dgm:spPr/>
    </dgm:pt>
    <dgm:pt modelId="{46DF4604-4D32-45F5-A048-766975E0DF8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A</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series </a:t>
          </a:r>
          <a:r>
            <a:rPr kumimoji="0" lang="en-US" altLang="zh-CN" b="0" i="0" u="none" strike="noStrike" cap="none" normalizeH="0" baseline="0" smtClean="0">
              <a:ln>
                <a:noFill/>
              </a:ln>
              <a:solidFill>
                <a:schemeClr val="tx1"/>
              </a:solidFill>
              <a:effectLst/>
              <a:latin typeface="宋体" pitchFamily="2" charset="-122"/>
              <a:ea typeface="宋体" pitchFamily="2" charset="-122"/>
              <a:cs typeface="宋体" pitchFamily="2" charset="-122"/>
            </a:rPr>
            <a:t>A</a:t>
          </a:r>
          <a:r>
            <a:rPr kumimoji="0" lang="zh-CN" altLang="en-US" b="0" i="0" u="none" strike="noStrike" cap="none" normalizeH="0" baseline="0" smtClean="0">
              <a:ln>
                <a:noFill/>
              </a:ln>
              <a:solidFill>
                <a:schemeClr val="tx1"/>
              </a:solidFill>
              <a:effectLst/>
              <a:latin typeface="宋体" pitchFamily="2" charset="-122"/>
              <a:ea typeface="宋体" pitchFamily="2" charset="-122"/>
              <a:cs typeface="宋体" pitchFamily="2" charset="-122"/>
            </a:rPr>
            <a:t>类</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0A4B9119-BF31-475D-BA03-81ECF04C004F}" type="parTrans" cxnId="{5F592CA2-AF47-4549-9021-6603B49C5010}">
      <dgm:prSet/>
      <dgm:spPr/>
    </dgm:pt>
    <dgm:pt modelId="{3E512DA6-D855-44C0-ADCD-69AC19A05981}" type="sibTrans" cxnId="{5F592CA2-AF47-4549-9021-6603B49C5010}">
      <dgm:prSet/>
      <dgm:spPr/>
    </dgm:pt>
    <dgm:pt modelId="{A49EB309-B851-43DF-BDAF-8E095F4581E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B</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series </a:t>
          </a:r>
          <a:r>
            <a:rPr kumimoji="0" lang="en-US" altLang="zh-CN" b="0" i="0" u="none" strike="noStrike" cap="none" normalizeH="0" baseline="0" smtClean="0">
              <a:ln>
                <a:noFill/>
              </a:ln>
              <a:solidFill>
                <a:schemeClr val="tx1"/>
              </a:solidFill>
              <a:effectLst/>
              <a:latin typeface="宋体" pitchFamily="2" charset="-122"/>
              <a:ea typeface="宋体" pitchFamily="2" charset="-122"/>
              <a:cs typeface="宋体" pitchFamily="2" charset="-122"/>
            </a:rPr>
            <a:t>B</a:t>
          </a:r>
          <a:r>
            <a:rPr kumimoji="0" lang="zh-CN" altLang="en-US" b="0" i="0" u="none" strike="noStrike" cap="none" normalizeH="0" baseline="0" smtClean="0">
              <a:ln>
                <a:noFill/>
              </a:ln>
              <a:solidFill>
                <a:schemeClr val="tx1"/>
              </a:solidFill>
              <a:effectLst/>
              <a:latin typeface="宋体" pitchFamily="2" charset="-122"/>
              <a:ea typeface="宋体" pitchFamily="2" charset="-122"/>
              <a:cs typeface="宋体" pitchFamily="2" charset="-122"/>
            </a:rPr>
            <a:t>类</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F22C15E9-415A-4454-85C1-BAD12ED86088}" type="parTrans" cxnId="{D1C61284-D39E-4968-9FB3-D958C7109E59}">
      <dgm:prSet/>
      <dgm:spPr/>
    </dgm:pt>
    <dgm:pt modelId="{CE59CF54-2B81-4231-92DB-309A35538BB0}" type="sibTrans" cxnId="{D1C61284-D39E-4968-9FB3-D958C7109E59}">
      <dgm:prSet/>
      <dgm:spPr/>
    </dgm:pt>
    <dgm:pt modelId="{AE1CD589-A8E8-4BC8-B36C-244F53A13B2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JY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J</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iao</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Y</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i</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教仪专用</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BD3FD6B5-CD92-486C-99BD-E6F0A0614608}" type="parTrans" cxnId="{5107CA6E-5689-43A6-89E1-92448F30E81D}">
      <dgm:prSet/>
      <dgm:spPr/>
    </dgm:pt>
    <dgm:pt modelId="{AC8239EC-8EAC-4494-A402-DB44DFF8FFC8}" type="sibTrans" cxnId="{5107CA6E-5689-43A6-89E1-92448F30E81D}">
      <dgm:prSet/>
      <dgm:spPr/>
    </dgm:pt>
    <dgm:pt modelId="{E24426F5-0E6F-4469-88F7-68ECCC8D40C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Cat</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6</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六类</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1B608636-3DFA-458D-8552-7A7F00E200A0}" type="parTrans" cxnId="{5E65B49F-98E0-4F5D-9B97-2204E76BDF2D}">
      <dgm:prSet/>
      <dgm:spPr/>
    </dgm:pt>
    <dgm:pt modelId="{51B96395-3006-4CE6-B649-F371B4CC23D4}" type="sibTrans" cxnId="{5E65B49F-98E0-4F5D-9B97-2204E76BDF2D}">
      <dgm:prSet/>
      <dgm:spPr/>
    </dgm:pt>
    <dgm:pt modelId="{186CB086-843E-4D7A-B4EE-B3B2BEC7D398}">
      <dgm:prSet/>
      <dgm:spPr/>
      <dgm:t>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MR</a:t>
          </a:r>
        </a:p>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M</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odularization</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 R</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ack</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模块化支架</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EB5BAA7F-B1C5-4A8E-A281-388BE585A8D0}" type="parTrans" cxnId="{679054FF-4699-4022-9925-2E9B9ABE550B}">
      <dgm:prSet/>
      <dgm:spPr/>
    </dgm:pt>
    <dgm:pt modelId="{3719F8A9-FB2A-46D8-9E7B-C07D589E75C2}" type="sibTrans" cxnId="{679054FF-4699-4022-9925-2E9B9ABE550B}">
      <dgm:prSet/>
      <dgm:spPr/>
    </dgm:pt>
    <dgm:pt modelId="{3713D550-F667-4799-B60E-C5EDE7651B2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1</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series </a:t>
          </a:r>
          <a:r>
            <a:rPr kumimoji="0" lang="en-US" altLang="zh-CN" b="0" i="0" u="none" strike="noStrike" cap="none" normalizeH="0" baseline="0" smtClean="0">
              <a:ln>
                <a:noFill/>
              </a:ln>
              <a:solidFill>
                <a:schemeClr val="tx1"/>
              </a:solidFill>
              <a:effectLst/>
              <a:latin typeface="宋体" pitchFamily="2" charset="-122"/>
              <a:ea typeface="宋体" pitchFamily="2" charset="-122"/>
              <a:cs typeface="宋体" pitchFamily="2" charset="-122"/>
            </a:rPr>
            <a:t>1</a:t>
          </a:r>
          <a:r>
            <a:rPr kumimoji="0" lang="zh-CN" altLang="en-US" b="0" i="0" u="none" strike="noStrike" cap="none" normalizeH="0" baseline="0" smtClean="0">
              <a:ln>
                <a:noFill/>
              </a:ln>
              <a:solidFill>
                <a:schemeClr val="tx1"/>
              </a:solidFill>
              <a:effectLst/>
              <a:latin typeface="宋体" pitchFamily="2" charset="-122"/>
              <a:ea typeface="宋体" pitchFamily="2" charset="-122"/>
              <a:cs typeface="宋体" pitchFamily="2" charset="-122"/>
            </a:rPr>
            <a:t>系列</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F0345BA8-3CE4-4C5A-84B6-435FADF13184}" type="parTrans" cxnId="{E4843FC4-879C-4A48-AD00-F2FF2E0E832F}">
      <dgm:prSet/>
      <dgm:spPr/>
    </dgm:pt>
    <dgm:pt modelId="{A062AD24-9532-485D-9B62-16F1E1F8D43C}" type="sibTrans" cxnId="{E4843FC4-879C-4A48-AD00-F2FF2E0E832F}">
      <dgm:prSet/>
      <dgm:spPr/>
    </dgm:pt>
    <dgm:pt modelId="{ED068C2D-E3AB-4A32-BC9E-C6C66575DFC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3</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series </a:t>
          </a:r>
          <a:r>
            <a:rPr kumimoji="0" lang="en-US" altLang="zh-CN" b="0" i="0" u="none" strike="noStrike" cap="none" normalizeH="0" baseline="0" smtClean="0">
              <a:ln>
                <a:noFill/>
              </a:ln>
              <a:solidFill>
                <a:schemeClr val="tx1"/>
              </a:solidFill>
              <a:effectLst/>
              <a:latin typeface="宋体" pitchFamily="2" charset="-122"/>
              <a:ea typeface="宋体" pitchFamily="2" charset="-122"/>
              <a:cs typeface="宋体" pitchFamily="2" charset="-122"/>
            </a:rPr>
            <a:t>3</a:t>
          </a:r>
          <a:r>
            <a:rPr kumimoji="0" lang="zh-CN" altLang="en-US" b="0" i="0" u="none" strike="noStrike" cap="none" normalizeH="0" baseline="0" smtClean="0">
              <a:ln>
                <a:noFill/>
              </a:ln>
              <a:solidFill>
                <a:schemeClr val="tx1"/>
              </a:solidFill>
              <a:effectLst/>
              <a:latin typeface="宋体" pitchFamily="2" charset="-122"/>
              <a:ea typeface="宋体" pitchFamily="2" charset="-122"/>
              <a:cs typeface="宋体" pitchFamily="2" charset="-122"/>
            </a:rPr>
            <a:t>系列</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43BE656C-492D-4909-9428-427C0E1EFD51}" type="parTrans" cxnId="{D5E635F7-62D5-4370-957D-81E852B0FAFB}">
      <dgm:prSet/>
      <dgm:spPr/>
    </dgm:pt>
    <dgm:pt modelId="{3CC19339-1A23-4A07-9E83-802DD41DDFDA}" type="sibTrans" cxnId="{D5E635F7-62D5-4370-957D-81E852B0FAFB}">
      <dgm:prSet/>
      <dgm:spPr/>
    </dgm:pt>
    <dgm:pt modelId="{C9C4162E-BB24-4B63-9804-5B161E6385B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48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48</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Port 48</a:t>
          </a:r>
          <a:r>
            <a:rPr kumimoji="0" lang="zh-CN" altLang="en-US" b="0" i="0" u="none" strike="noStrike" cap="none" normalizeH="0" baseline="0" smtClean="0">
              <a:ln>
                <a:noFill/>
              </a:ln>
              <a:solidFill>
                <a:srgbClr val="000000"/>
              </a:solidFill>
              <a:effectLst/>
              <a:latin typeface="宋体" pitchFamily="2" charset="-122"/>
              <a:ea typeface="宋体" pitchFamily="2" charset="-122"/>
              <a:cs typeface="宋体" pitchFamily="2" charset="-122"/>
            </a:rPr>
            <a:t>口</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B06A6749-B9B5-4B68-88DE-C3C3471E059A}" type="parTrans" cxnId="{6BE2355E-BCC7-4A67-ABB8-D887903C6D2A}">
      <dgm:prSet/>
      <dgm:spPr/>
    </dgm:pt>
    <dgm:pt modelId="{F51CB777-D2D2-42CF-9479-B0178F9D1109}" type="sibTrans" cxnId="{6BE2355E-BCC7-4A67-ABB8-D887903C6D2A}">
      <dgm:prSet/>
      <dgm:spPr/>
    </dgm:pt>
    <dgm:pt modelId="{4F19FDC8-B007-4374-A7B7-08A79B60030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16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16</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Port 16</a:t>
          </a:r>
          <a:r>
            <a:rPr kumimoji="0" lang="zh-CN" altLang="en-US" b="0" i="0" u="none" strike="noStrike" cap="none" normalizeH="0" baseline="0" smtClean="0">
              <a:ln>
                <a:noFill/>
              </a:ln>
              <a:solidFill>
                <a:srgbClr val="000000"/>
              </a:solidFill>
              <a:effectLst/>
              <a:latin typeface="宋体" pitchFamily="2" charset="-122"/>
              <a:ea typeface="宋体" pitchFamily="2" charset="-122"/>
              <a:cs typeface="宋体" pitchFamily="2" charset="-122"/>
            </a:rPr>
            <a:t>口</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D32A6CD0-EF6E-4DA2-8829-C5B443C660F3}" type="parTrans" cxnId="{BAACF490-66EF-4E65-BCDF-6F32C81E8815}">
      <dgm:prSet/>
      <dgm:spPr/>
    </dgm:pt>
    <dgm:pt modelId="{872451EC-79C2-4235-9639-BC49D1F6689C}" type="sibTrans" cxnId="{BAACF490-66EF-4E65-BCDF-6F32C81E8815}">
      <dgm:prSet/>
      <dgm:spPr/>
    </dgm:pt>
    <dgm:pt modelId="{6877F841-71AB-4703-B672-8AFF5E42F50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32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32</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Port 32</a:t>
          </a:r>
          <a:r>
            <a:rPr kumimoji="0" lang="zh-CN" altLang="en-US" b="0" i="0" u="none" strike="noStrike" cap="none" normalizeH="0" baseline="0" smtClean="0">
              <a:ln>
                <a:noFill/>
              </a:ln>
              <a:solidFill>
                <a:srgbClr val="000000"/>
              </a:solidFill>
              <a:effectLst/>
              <a:latin typeface="宋体" pitchFamily="2" charset="-122"/>
              <a:ea typeface="宋体" pitchFamily="2" charset="-122"/>
              <a:cs typeface="宋体" pitchFamily="2" charset="-122"/>
            </a:rPr>
            <a:t>口</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7C30AB51-6CAA-48CA-A232-740C6D62266B}" type="parTrans" cxnId="{625324C2-A462-44E2-ABC7-6B2AB03E03C0}">
      <dgm:prSet/>
      <dgm:spPr/>
    </dgm:pt>
    <dgm:pt modelId="{9FF2005C-4FED-4B3B-848D-06D8E5B18FBA}" type="sibTrans" cxnId="{625324C2-A462-44E2-ABC7-6B2AB03E03C0}">
      <dgm:prSet/>
      <dgm:spPr/>
    </dgm:pt>
    <dgm:pt modelId="{87ED63FE-86E2-4FC2-AFCD-78B906BDA18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Ma</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nage</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理线器</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0210CE39-F850-4B49-8255-05622B521F33}" type="parTrans" cxnId="{2B8F2BD9-B1F8-4B6B-879C-B0F21BC19B3C}">
      <dgm:prSet/>
      <dgm:spPr/>
    </dgm:pt>
    <dgm:pt modelId="{62E3906D-51D7-44FA-85EB-22A8ACAE6A22}" type="sibTrans" cxnId="{2B8F2BD9-B1F8-4B6B-879C-B0F21BC19B3C}">
      <dgm:prSet/>
      <dgm:spPr/>
    </dgm:pt>
    <dgm:pt modelId="{AF13A629-75BE-4DFC-8D1D-789FF303CA4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A</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series </a:t>
          </a:r>
          <a:r>
            <a:rPr kumimoji="0" lang="en-US" altLang="zh-CN" b="0" i="0" u="none" strike="noStrike" cap="none" normalizeH="0" baseline="0" smtClean="0">
              <a:ln>
                <a:noFill/>
              </a:ln>
              <a:solidFill>
                <a:schemeClr val="tx1"/>
              </a:solidFill>
              <a:effectLst/>
              <a:latin typeface="宋体" pitchFamily="2" charset="-122"/>
              <a:ea typeface="宋体" pitchFamily="2" charset="-122"/>
              <a:cs typeface="宋体" pitchFamily="2" charset="-122"/>
            </a:rPr>
            <a:t>A</a:t>
          </a:r>
          <a:r>
            <a:rPr kumimoji="0" lang="zh-CN" altLang="en-US" b="0" i="0" u="none" strike="noStrike" cap="none" normalizeH="0" baseline="0" smtClean="0">
              <a:ln>
                <a:noFill/>
              </a:ln>
              <a:solidFill>
                <a:schemeClr val="tx1"/>
              </a:solidFill>
              <a:effectLst/>
              <a:latin typeface="宋体" pitchFamily="2" charset="-122"/>
              <a:ea typeface="宋体" pitchFamily="2" charset="-122"/>
              <a:cs typeface="宋体" pitchFamily="2" charset="-122"/>
            </a:rPr>
            <a:t>类</a:t>
          </a:r>
          <a:endParaRPr kumimoji="0" lang="zh-CN" altLang="en-US" b="0" i="0" u="none" strike="noStrike" cap="none" normalizeH="0" baseline="0" smtClean="0">
            <a:ln>
              <a:noFill/>
            </a:ln>
            <a:solidFill>
              <a:schemeClr val="tx1"/>
            </a:solidFill>
            <a:effectLst/>
            <a:latin typeface="宋体" pitchFamily="2" charset="-122"/>
            <a:ea typeface="宋体" pitchFamily="2" charset="-122"/>
            <a:cs typeface="宋体" pitchFamily="2" charset="-122"/>
          </a:endParaRPr>
        </a:p>
      </dgm:t>
    </dgm:pt>
    <dgm:pt modelId="{C9404BE8-B2F2-4666-B913-2A61AF8FB7BD}" type="parTrans" cxnId="{2BF1274E-0684-4CB8-AF0E-E0891B481AF8}">
      <dgm:prSet/>
      <dgm:spPr/>
    </dgm:pt>
    <dgm:pt modelId="{67BA53AF-F30B-44D6-8BBA-B4A9DF87A0A3}" type="sibTrans" cxnId="{2BF1274E-0684-4CB8-AF0E-E0891B481AF8}">
      <dgm:prSet/>
      <dgm:spPr/>
    </dgm:pt>
    <dgm:pt modelId="{B078C240-CC71-4C98-85F0-1216892DAB7C}" type="pres">
      <dgm:prSet presAssocID="{52C1FC09-DF8B-4858-A390-89EC6F52852F}" presName="hierChild1" presStyleCnt="0">
        <dgm:presLayoutVars>
          <dgm:orgChart val="1"/>
          <dgm:chPref val="1"/>
          <dgm:dir/>
          <dgm:animOne val="branch"/>
          <dgm:animLvl val="lvl"/>
          <dgm:resizeHandles/>
        </dgm:presLayoutVars>
      </dgm:prSet>
      <dgm:spPr/>
    </dgm:pt>
    <dgm:pt modelId="{685400AA-D94C-4576-9F38-5029AE2502D9}" type="pres">
      <dgm:prSet presAssocID="{3F81F697-D620-45B3-A27C-BE3CCC1948B4}" presName="hierRoot1" presStyleCnt="0">
        <dgm:presLayoutVars>
          <dgm:hierBranch/>
        </dgm:presLayoutVars>
      </dgm:prSet>
      <dgm:spPr/>
    </dgm:pt>
    <dgm:pt modelId="{96CCC123-E4AF-418D-AC5D-AF96B5580B5A}" type="pres">
      <dgm:prSet presAssocID="{3F81F697-D620-45B3-A27C-BE3CCC1948B4}" presName="rootComposite1" presStyleCnt="0"/>
      <dgm:spPr/>
    </dgm:pt>
    <dgm:pt modelId="{A04B4E67-5464-4A3C-8BA3-BFBDF1015C93}" type="pres">
      <dgm:prSet presAssocID="{3F81F697-D620-45B3-A27C-BE3CCC1948B4}" presName="rootText1" presStyleLbl="node0" presStyleIdx="0" presStyleCnt="1">
        <dgm:presLayoutVars>
          <dgm:chPref val="3"/>
        </dgm:presLayoutVars>
      </dgm:prSet>
      <dgm:spPr/>
    </dgm:pt>
    <dgm:pt modelId="{334821F9-B019-476C-8E32-75D739294C1D}" type="pres">
      <dgm:prSet presAssocID="{3F81F697-D620-45B3-A27C-BE3CCC1948B4}" presName="rootConnector1" presStyleLbl="node1" presStyleIdx="0" presStyleCnt="0"/>
      <dgm:spPr/>
    </dgm:pt>
    <dgm:pt modelId="{C4960F4A-B2B2-403B-AFDC-246CE9050CCB}" type="pres">
      <dgm:prSet presAssocID="{3F81F697-D620-45B3-A27C-BE3CCC1948B4}" presName="hierChild2" presStyleCnt="0"/>
      <dgm:spPr/>
    </dgm:pt>
    <dgm:pt modelId="{5042D85A-B40B-48A5-96C1-0CA32414402D}" type="pres">
      <dgm:prSet presAssocID="{7C6BDB7C-E423-47F1-A5B3-09E4BF56FC1B}" presName="Name35" presStyleLbl="parChTrans1D2" presStyleIdx="0" presStyleCnt="5"/>
      <dgm:spPr/>
    </dgm:pt>
    <dgm:pt modelId="{5AED4750-82CF-4A19-9CFC-C9277F7A778F}" type="pres">
      <dgm:prSet presAssocID="{89192321-5AA2-4F44-B7E7-A400462E4718}" presName="hierRoot2" presStyleCnt="0">
        <dgm:presLayoutVars>
          <dgm:hierBranch/>
        </dgm:presLayoutVars>
      </dgm:prSet>
      <dgm:spPr/>
    </dgm:pt>
    <dgm:pt modelId="{6F2EC8EE-4170-4D52-AD78-E921FE0D622C}" type="pres">
      <dgm:prSet presAssocID="{89192321-5AA2-4F44-B7E7-A400462E4718}" presName="rootComposite" presStyleCnt="0"/>
      <dgm:spPr/>
    </dgm:pt>
    <dgm:pt modelId="{492D9F00-5745-4633-83D6-7DCEA12EAAAD}" type="pres">
      <dgm:prSet presAssocID="{89192321-5AA2-4F44-B7E7-A400462E4718}" presName="rootText" presStyleLbl="node2" presStyleIdx="0" presStyleCnt="5">
        <dgm:presLayoutVars>
          <dgm:chPref val="3"/>
        </dgm:presLayoutVars>
      </dgm:prSet>
      <dgm:spPr/>
    </dgm:pt>
    <dgm:pt modelId="{3AB35057-67DA-4D2C-A0BC-4CFD668C9010}" type="pres">
      <dgm:prSet presAssocID="{89192321-5AA2-4F44-B7E7-A400462E4718}" presName="rootConnector" presStyleLbl="node2" presStyleIdx="0" presStyleCnt="5"/>
      <dgm:spPr/>
    </dgm:pt>
    <dgm:pt modelId="{7D2743F9-965D-4C5A-A89D-5ED438AD0B7E}" type="pres">
      <dgm:prSet presAssocID="{89192321-5AA2-4F44-B7E7-A400462E4718}" presName="hierChild4" presStyleCnt="0"/>
      <dgm:spPr/>
    </dgm:pt>
    <dgm:pt modelId="{E9608FA1-4A6D-44B5-AFB2-BC6A3B162A06}" type="pres">
      <dgm:prSet presAssocID="{E5F4CA80-8760-48BA-8928-A5043354D5C9}" presName="Name35" presStyleLbl="parChTrans1D3" presStyleIdx="0" presStyleCnt="4"/>
      <dgm:spPr/>
    </dgm:pt>
    <dgm:pt modelId="{CBEC6E96-DD96-4071-AADE-9EF86786C29C}" type="pres">
      <dgm:prSet presAssocID="{C279618B-E88A-4F3C-B860-0147039D5487}" presName="hierRoot2" presStyleCnt="0">
        <dgm:presLayoutVars>
          <dgm:hierBranch/>
        </dgm:presLayoutVars>
      </dgm:prSet>
      <dgm:spPr/>
    </dgm:pt>
    <dgm:pt modelId="{A25D9B46-8967-4FDD-B98A-A327B08E6FA5}" type="pres">
      <dgm:prSet presAssocID="{C279618B-E88A-4F3C-B860-0147039D5487}" presName="rootComposite" presStyleCnt="0"/>
      <dgm:spPr/>
    </dgm:pt>
    <dgm:pt modelId="{927FD672-E014-4001-9D8D-4B13740BB5B9}" type="pres">
      <dgm:prSet presAssocID="{C279618B-E88A-4F3C-B860-0147039D5487}" presName="rootText" presStyleLbl="node3" presStyleIdx="0" presStyleCnt="4">
        <dgm:presLayoutVars>
          <dgm:chPref val="3"/>
        </dgm:presLayoutVars>
      </dgm:prSet>
      <dgm:spPr/>
    </dgm:pt>
    <dgm:pt modelId="{D27D5AC9-7642-4EC0-A5EC-53642493AF7D}" type="pres">
      <dgm:prSet presAssocID="{C279618B-E88A-4F3C-B860-0147039D5487}" presName="rootConnector" presStyleLbl="node3" presStyleIdx="0" presStyleCnt="4"/>
      <dgm:spPr/>
    </dgm:pt>
    <dgm:pt modelId="{96641F0D-9505-49CC-B17F-351F261441CA}" type="pres">
      <dgm:prSet presAssocID="{C279618B-E88A-4F3C-B860-0147039D5487}" presName="hierChild4" presStyleCnt="0"/>
      <dgm:spPr/>
    </dgm:pt>
    <dgm:pt modelId="{EBFB1897-0507-41EA-A6E8-3CE0AB19DD49}" type="pres">
      <dgm:prSet presAssocID="{0A4B9119-BF31-475D-BA03-81ECF04C004F}" presName="Name35" presStyleLbl="parChTrans1D4" presStyleIdx="0" presStyleCnt="5"/>
      <dgm:spPr/>
    </dgm:pt>
    <dgm:pt modelId="{41C41A4B-0A9B-4CE4-92F4-F825B6A5EFA8}" type="pres">
      <dgm:prSet presAssocID="{46DF4604-4D32-45F5-A048-766975E0DF8B}" presName="hierRoot2" presStyleCnt="0">
        <dgm:presLayoutVars>
          <dgm:hierBranch val="r"/>
        </dgm:presLayoutVars>
      </dgm:prSet>
      <dgm:spPr/>
    </dgm:pt>
    <dgm:pt modelId="{78A05C20-9FD6-4A7C-AFFB-F57E39F4C571}" type="pres">
      <dgm:prSet presAssocID="{46DF4604-4D32-45F5-A048-766975E0DF8B}" presName="rootComposite" presStyleCnt="0"/>
      <dgm:spPr/>
    </dgm:pt>
    <dgm:pt modelId="{61C2359D-0DE6-49B5-ACB4-B0F2BE535A1E}" type="pres">
      <dgm:prSet presAssocID="{46DF4604-4D32-45F5-A048-766975E0DF8B}" presName="rootText" presStyleLbl="node4" presStyleIdx="0" presStyleCnt="5">
        <dgm:presLayoutVars>
          <dgm:chPref val="3"/>
        </dgm:presLayoutVars>
      </dgm:prSet>
      <dgm:spPr/>
    </dgm:pt>
    <dgm:pt modelId="{4BA78AF8-B40F-4CCC-9C38-61E3ED795929}" type="pres">
      <dgm:prSet presAssocID="{46DF4604-4D32-45F5-A048-766975E0DF8B}" presName="rootConnector" presStyleLbl="node4" presStyleIdx="0" presStyleCnt="5"/>
      <dgm:spPr/>
    </dgm:pt>
    <dgm:pt modelId="{096C4109-A0F9-4E43-93FC-FB4C7695011A}" type="pres">
      <dgm:prSet presAssocID="{46DF4604-4D32-45F5-A048-766975E0DF8B}" presName="hierChild4" presStyleCnt="0"/>
      <dgm:spPr/>
    </dgm:pt>
    <dgm:pt modelId="{4220EC28-A084-46BF-A7B5-A3A2638A4504}" type="pres">
      <dgm:prSet presAssocID="{46DF4604-4D32-45F5-A048-766975E0DF8B}" presName="hierChild5" presStyleCnt="0"/>
      <dgm:spPr/>
    </dgm:pt>
    <dgm:pt modelId="{D86A547C-79A3-4608-8C96-539D0306A9B4}" type="pres">
      <dgm:prSet presAssocID="{F22C15E9-415A-4454-85C1-BAD12ED86088}" presName="Name35" presStyleLbl="parChTrans1D4" presStyleIdx="1" presStyleCnt="5"/>
      <dgm:spPr/>
    </dgm:pt>
    <dgm:pt modelId="{2D15A860-3D15-40D4-B6B6-BE5CCFF44BB8}" type="pres">
      <dgm:prSet presAssocID="{A49EB309-B851-43DF-BDAF-8E095F4581E9}" presName="hierRoot2" presStyleCnt="0">
        <dgm:presLayoutVars>
          <dgm:hierBranch val="r"/>
        </dgm:presLayoutVars>
      </dgm:prSet>
      <dgm:spPr/>
    </dgm:pt>
    <dgm:pt modelId="{4A42BF9E-44CD-406C-81E3-C7A753690FAF}" type="pres">
      <dgm:prSet presAssocID="{A49EB309-B851-43DF-BDAF-8E095F4581E9}" presName="rootComposite" presStyleCnt="0"/>
      <dgm:spPr/>
    </dgm:pt>
    <dgm:pt modelId="{16B90F3A-13D8-4B93-852B-EAC32B52B0F8}" type="pres">
      <dgm:prSet presAssocID="{A49EB309-B851-43DF-BDAF-8E095F4581E9}" presName="rootText" presStyleLbl="node4" presStyleIdx="1" presStyleCnt="5">
        <dgm:presLayoutVars>
          <dgm:chPref val="3"/>
        </dgm:presLayoutVars>
      </dgm:prSet>
      <dgm:spPr/>
    </dgm:pt>
    <dgm:pt modelId="{C27F81F7-1420-4E5D-9228-A5F34EA7DBC0}" type="pres">
      <dgm:prSet presAssocID="{A49EB309-B851-43DF-BDAF-8E095F4581E9}" presName="rootConnector" presStyleLbl="node4" presStyleIdx="1" presStyleCnt="5"/>
      <dgm:spPr/>
    </dgm:pt>
    <dgm:pt modelId="{FE51AA88-B091-407F-97E9-91E64F773761}" type="pres">
      <dgm:prSet presAssocID="{A49EB309-B851-43DF-BDAF-8E095F4581E9}" presName="hierChild4" presStyleCnt="0"/>
      <dgm:spPr/>
    </dgm:pt>
    <dgm:pt modelId="{D553EBC7-D35B-4D11-9DFF-BA708622C3C0}" type="pres">
      <dgm:prSet presAssocID="{A49EB309-B851-43DF-BDAF-8E095F4581E9}" presName="hierChild5" presStyleCnt="0"/>
      <dgm:spPr/>
    </dgm:pt>
    <dgm:pt modelId="{00DAC015-7B3F-4BB2-BBDF-B7687D9853F2}" type="pres">
      <dgm:prSet presAssocID="{BD3FD6B5-CD92-486C-99BD-E6F0A0614608}" presName="Name35" presStyleLbl="parChTrans1D4" presStyleIdx="2" presStyleCnt="5"/>
      <dgm:spPr/>
    </dgm:pt>
    <dgm:pt modelId="{B3369641-5461-4C99-8EE3-0A329EF54975}" type="pres">
      <dgm:prSet presAssocID="{AE1CD589-A8E8-4BC8-B36C-244F53A13B2C}" presName="hierRoot2" presStyleCnt="0">
        <dgm:presLayoutVars>
          <dgm:hierBranch val="r"/>
        </dgm:presLayoutVars>
      </dgm:prSet>
      <dgm:spPr/>
    </dgm:pt>
    <dgm:pt modelId="{10774A67-C451-4309-90F7-8F037B760F7B}" type="pres">
      <dgm:prSet presAssocID="{AE1CD589-A8E8-4BC8-B36C-244F53A13B2C}" presName="rootComposite" presStyleCnt="0"/>
      <dgm:spPr/>
    </dgm:pt>
    <dgm:pt modelId="{647A1669-092B-491B-960A-18221384AB12}" type="pres">
      <dgm:prSet presAssocID="{AE1CD589-A8E8-4BC8-B36C-244F53A13B2C}" presName="rootText" presStyleLbl="node4" presStyleIdx="2" presStyleCnt="5">
        <dgm:presLayoutVars>
          <dgm:chPref val="3"/>
        </dgm:presLayoutVars>
      </dgm:prSet>
      <dgm:spPr/>
    </dgm:pt>
    <dgm:pt modelId="{B0F2B39F-A98D-41CA-BCC6-092E7AF40D4B}" type="pres">
      <dgm:prSet presAssocID="{AE1CD589-A8E8-4BC8-B36C-244F53A13B2C}" presName="rootConnector" presStyleLbl="node4" presStyleIdx="2" presStyleCnt="5"/>
      <dgm:spPr/>
    </dgm:pt>
    <dgm:pt modelId="{62F08E5D-B69A-4338-880A-FFBDAE3CB8BA}" type="pres">
      <dgm:prSet presAssocID="{AE1CD589-A8E8-4BC8-B36C-244F53A13B2C}" presName="hierChild4" presStyleCnt="0"/>
      <dgm:spPr/>
    </dgm:pt>
    <dgm:pt modelId="{E7F40318-186D-4697-AFB2-DE23FDEBD37C}" type="pres">
      <dgm:prSet presAssocID="{AE1CD589-A8E8-4BC8-B36C-244F53A13B2C}" presName="hierChild5" presStyleCnt="0"/>
      <dgm:spPr/>
    </dgm:pt>
    <dgm:pt modelId="{D3A0FD38-CE05-43CC-8E68-3F232AF7AFDF}" type="pres">
      <dgm:prSet presAssocID="{C279618B-E88A-4F3C-B860-0147039D5487}" presName="hierChild5" presStyleCnt="0"/>
      <dgm:spPr/>
    </dgm:pt>
    <dgm:pt modelId="{EF8FD8DF-D044-4C82-AEEC-0F62EE8F031F}" type="pres">
      <dgm:prSet presAssocID="{1B608636-3DFA-458D-8552-7A7F00E200A0}" presName="Name35" presStyleLbl="parChTrans1D3" presStyleIdx="1" presStyleCnt="4"/>
      <dgm:spPr/>
    </dgm:pt>
    <dgm:pt modelId="{216FA52B-5FFC-4498-877D-48CAECF9A429}" type="pres">
      <dgm:prSet presAssocID="{E24426F5-0E6F-4469-88F7-68ECCC8D40C3}" presName="hierRoot2" presStyleCnt="0">
        <dgm:presLayoutVars>
          <dgm:hierBranch val="r"/>
        </dgm:presLayoutVars>
      </dgm:prSet>
      <dgm:spPr/>
    </dgm:pt>
    <dgm:pt modelId="{2F0F4993-18E5-42E4-A33B-1602BF66A2CA}" type="pres">
      <dgm:prSet presAssocID="{E24426F5-0E6F-4469-88F7-68ECCC8D40C3}" presName="rootComposite" presStyleCnt="0"/>
      <dgm:spPr/>
    </dgm:pt>
    <dgm:pt modelId="{0B882603-E72F-475A-B55C-F1E5C70D06A3}" type="pres">
      <dgm:prSet presAssocID="{E24426F5-0E6F-4469-88F7-68ECCC8D40C3}" presName="rootText" presStyleLbl="node3" presStyleIdx="1" presStyleCnt="4">
        <dgm:presLayoutVars>
          <dgm:chPref val="3"/>
        </dgm:presLayoutVars>
      </dgm:prSet>
      <dgm:spPr/>
    </dgm:pt>
    <dgm:pt modelId="{8F65D2DB-1814-4A78-BBA4-F18CF2C3A7A4}" type="pres">
      <dgm:prSet presAssocID="{E24426F5-0E6F-4469-88F7-68ECCC8D40C3}" presName="rootConnector" presStyleLbl="node3" presStyleIdx="1" presStyleCnt="4"/>
      <dgm:spPr/>
    </dgm:pt>
    <dgm:pt modelId="{ED8B547C-9B6F-4424-8901-BF2C7DA6A2DB}" type="pres">
      <dgm:prSet presAssocID="{E24426F5-0E6F-4469-88F7-68ECCC8D40C3}" presName="hierChild4" presStyleCnt="0"/>
      <dgm:spPr/>
    </dgm:pt>
    <dgm:pt modelId="{9F0E6835-6E56-4442-9508-B3016D658F1E}" type="pres">
      <dgm:prSet presAssocID="{E24426F5-0E6F-4469-88F7-68ECCC8D40C3}" presName="hierChild5" presStyleCnt="0"/>
      <dgm:spPr/>
    </dgm:pt>
    <dgm:pt modelId="{B3A648AB-05BE-4C84-8745-82167268D642}" type="pres">
      <dgm:prSet presAssocID="{EB5BAA7F-B1C5-4A8E-A281-388BE585A8D0}" presName="Name35" presStyleLbl="parChTrans1D3" presStyleIdx="2" presStyleCnt="4"/>
      <dgm:spPr/>
    </dgm:pt>
    <dgm:pt modelId="{8BDBFDC3-D401-41BD-B0D6-0E7521059644}" type="pres">
      <dgm:prSet presAssocID="{186CB086-843E-4D7A-B4EE-B3B2BEC7D398}" presName="hierRoot2" presStyleCnt="0">
        <dgm:presLayoutVars>
          <dgm:hierBranch/>
        </dgm:presLayoutVars>
      </dgm:prSet>
      <dgm:spPr/>
    </dgm:pt>
    <dgm:pt modelId="{AF50F714-FAC4-4076-8FAE-E9D786F6BB70}" type="pres">
      <dgm:prSet presAssocID="{186CB086-843E-4D7A-B4EE-B3B2BEC7D398}" presName="rootComposite" presStyleCnt="0"/>
      <dgm:spPr/>
    </dgm:pt>
    <dgm:pt modelId="{6E61921B-8BF9-4FB7-9A51-AAA8FEBC7274}" type="pres">
      <dgm:prSet presAssocID="{186CB086-843E-4D7A-B4EE-B3B2BEC7D398}" presName="rootText" presStyleLbl="node3" presStyleIdx="2" presStyleCnt="4">
        <dgm:presLayoutVars>
          <dgm:chPref val="3"/>
        </dgm:presLayoutVars>
      </dgm:prSet>
      <dgm:spPr/>
    </dgm:pt>
    <dgm:pt modelId="{68F0A6DE-C57D-474F-AEAE-9218F6FB30B6}" type="pres">
      <dgm:prSet presAssocID="{186CB086-843E-4D7A-B4EE-B3B2BEC7D398}" presName="rootConnector" presStyleLbl="node3" presStyleIdx="2" presStyleCnt="4"/>
      <dgm:spPr/>
    </dgm:pt>
    <dgm:pt modelId="{E23C5E7D-F6CF-443B-8E7F-A67AF7F7EEE2}" type="pres">
      <dgm:prSet presAssocID="{186CB086-843E-4D7A-B4EE-B3B2BEC7D398}" presName="hierChild4" presStyleCnt="0"/>
      <dgm:spPr/>
    </dgm:pt>
    <dgm:pt modelId="{C459B552-20C2-45F1-90B8-DBC8F47A4F6F}" type="pres">
      <dgm:prSet presAssocID="{F0345BA8-3CE4-4C5A-84B6-435FADF13184}" presName="Name35" presStyleLbl="parChTrans1D4" presStyleIdx="3" presStyleCnt="5"/>
      <dgm:spPr/>
    </dgm:pt>
    <dgm:pt modelId="{F7ABA05C-0E63-481A-A8C7-4B1ED5F03F4F}" type="pres">
      <dgm:prSet presAssocID="{3713D550-F667-4799-B60E-C5EDE7651B24}" presName="hierRoot2" presStyleCnt="0">
        <dgm:presLayoutVars>
          <dgm:hierBranch val="r"/>
        </dgm:presLayoutVars>
      </dgm:prSet>
      <dgm:spPr/>
    </dgm:pt>
    <dgm:pt modelId="{F29BAB9C-8E1B-475A-8348-568F778D22AE}" type="pres">
      <dgm:prSet presAssocID="{3713D550-F667-4799-B60E-C5EDE7651B24}" presName="rootComposite" presStyleCnt="0"/>
      <dgm:spPr/>
    </dgm:pt>
    <dgm:pt modelId="{AE3DC3A8-87AA-481B-A346-E3E96AC9D814}" type="pres">
      <dgm:prSet presAssocID="{3713D550-F667-4799-B60E-C5EDE7651B24}" presName="rootText" presStyleLbl="node4" presStyleIdx="3" presStyleCnt="5">
        <dgm:presLayoutVars>
          <dgm:chPref val="3"/>
        </dgm:presLayoutVars>
      </dgm:prSet>
      <dgm:spPr/>
    </dgm:pt>
    <dgm:pt modelId="{69817B6E-9D55-4067-9D11-4D7C2BFC276F}" type="pres">
      <dgm:prSet presAssocID="{3713D550-F667-4799-B60E-C5EDE7651B24}" presName="rootConnector" presStyleLbl="node4" presStyleIdx="3" presStyleCnt="5"/>
      <dgm:spPr/>
    </dgm:pt>
    <dgm:pt modelId="{1FD1D216-47E6-4AF3-AA5F-F18B46585674}" type="pres">
      <dgm:prSet presAssocID="{3713D550-F667-4799-B60E-C5EDE7651B24}" presName="hierChild4" presStyleCnt="0"/>
      <dgm:spPr/>
    </dgm:pt>
    <dgm:pt modelId="{8BF2F342-1D4C-4223-8BD3-8732BDDF5E81}" type="pres">
      <dgm:prSet presAssocID="{3713D550-F667-4799-B60E-C5EDE7651B24}" presName="hierChild5" presStyleCnt="0"/>
      <dgm:spPr/>
    </dgm:pt>
    <dgm:pt modelId="{B229574F-2784-441C-A805-A163A9200BF8}" type="pres">
      <dgm:prSet presAssocID="{43BE656C-492D-4909-9428-427C0E1EFD51}" presName="Name35" presStyleLbl="parChTrans1D4" presStyleIdx="4" presStyleCnt="5"/>
      <dgm:spPr/>
    </dgm:pt>
    <dgm:pt modelId="{3C5C046F-69E0-4613-BEBC-358591462E07}" type="pres">
      <dgm:prSet presAssocID="{ED068C2D-E3AB-4A32-BC9E-C6C66575DFC3}" presName="hierRoot2" presStyleCnt="0">
        <dgm:presLayoutVars>
          <dgm:hierBranch val="r"/>
        </dgm:presLayoutVars>
      </dgm:prSet>
      <dgm:spPr/>
    </dgm:pt>
    <dgm:pt modelId="{79C26742-B938-43BA-9F70-78DA04C19F6A}" type="pres">
      <dgm:prSet presAssocID="{ED068C2D-E3AB-4A32-BC9E-C6C66575DFC3}" presName="rootComposite" presStyleCnt="0"/>
      <dgm:spPr/>
    </dgm:pt>
    <dgm:pt modelId="{5799C28F-E1CD-4A26-8AA0-C97B129C1834}" type="pres">
      <dgm:prSet presAssocID="{ED068C2D-E3AB-4A32-BC9E-C6C66575DFC3}" presName="rootText" presStyleLbl="node4" presStyleIdx="4" presStyleCnt="5">
        <dgm:presLayoutVars>
          <dgm:chPref val="3"/>
        </dgm:presLayoutVars>
      </dgm:prSet>
      <dgm:spPr/>
    </dgm:pt>
    <dgm:pt modelId="{3FA7DA51-30C5-4012-B5FD-467C007D7A50}" type="pres">
      <dgm:prSet presAssocID="{ED068C2D-E3AB-4A32-BC9E-C6C66575DFC3}" presName="rootConnector" presStyleLbl="node4" presStyleIdx="4" presStyleCnt="5"/>
      <dgm:spPr/>
    </dgm:pt>
    <dgm:pt modelId="{C04F7017-7067-4D5E-9BC7-11CB96945777}" type="pres">
      <dgm:prSet presAssocID="{ED068C2D-E3AB-4A32-BC9E-C6C66575DFC3}" presName="hierChild4" presStyleCnt="0"/>
      <dgm:spPr/>
    </dgm:pt>
    <dgm:pt modelId="{3AD9674A-E49E-4216-83E1-7FC1DCAF6370}" type="pres">
      <dgm:prSet presAssocID="{ED068C2D-E3AB-4A32-BC9E-C6C66575DFC3}" presName="hierChild5" presStyleCnt="0"/>
      <dgm:spPr/>
    </dgm:pt>
    <dgm:pt modelId="{D04CCB13-FD3F-4220-B49E-BC331AA41D3B}" type="pres">
      <dgm:prSet presAssocID="{186CB086-843E-4D7A-B4EE-B3B2BEC7D398}" presName="hierChild5" presStyleCnt="0"/>
      <dgm:spPr/>
    </dgm:pt>
    <dgm:pt modelId="{C77673D5-5097-4F2E-B159-0993979059D9}" type="pres">
      <dgm:prSet presAssocID="{89192321-5AA2-4F44-B7E7-A400462E4718}" presName="hierChild5" presStyleCnt="0"/>
      <dgm:spPr/>
    </dgm:pt>
    <dgm:pt modelId="{CA0FFBBE-AEEF-434F-90E2-C693303AACC7}" type="pres">
      <dgm:prSet presAssocID="{B06A6749-B9B5-4B68-88DE-C3C3471E059A}" presName="Name35" presStyleLbl="parChTrans1D2" presStyleIdx="1" presStyleCnt="5"/>
      <dgm:spPr/>
    </dgm:pt>
    <dgm:pt modelId="{26D794E8-FF64-4654-9CFE-1159BA2D7A88}" type="pres">
      <dgm:prSet presAssocID="{C9C4162E-BB24-4B63-9804-5B161E6385BC}" presName="hierRoot2" presStyleCnt="0">
        <dgm:presLayoutVars>
          <dgm:hierBranch/>
        </dgm:presLayoutVars>
      </dgm:prSet>
      <dgm:spPr/>
    </dgm:pt>
    <dgm:pt modelId="{3B4AC39F-03E3-4C4D-A217-25A8FFAF9E34}" type="pres">
      <dgm:prSet presAssocID="{C9C4162E-BB24-4B63-9804-5B161E6385BC}" presName="rootComposite" presStyleCnt="0"/>
      <dgm:spPr/>
    </dgm:pt>
    <dgm:pt modelId="{FF189D2B-DB1C-4CB1-87F1-BE7327E85DB3}" type="pres">
      <dgm:prSet presAssocID="{C9C4162E-BB24-4B63-9804-5B161E6385BC}" presName="rootText" presStyleLbl="node2" presStyleIdx="1" presStyleCnt="5">
        <dgm:presLayoutVars>
          <dgm:chPref val="3"/>
        </dgm:presLayoutVars>
      </dgm:prSet>
      <dgm:spPr/>
    </dgm:pt>
    <dgm:pt modelId="{C2690807-A210-4F9C-B182-8766CC7FC738}" type="pres">
      <dgm:prSet presAssocID="{C9C4162E-BB24-4B63-9804-5B161E6385BC}" presName="rootConnector" presStyleLbl="node2" presStyleIdx="1" presStyleCnt="5"/>
      <dgm:spPr/>
    </dgm:pt>
    <dgm:pt modelId="{87948A1B-B4EE-4FFB-A69A-3CA1DD37FCC8}" type="pres">
      <dgm:prSet presAssocID="{C9C4162E-BB24-4B63-9804-5B161E6385BC}" presName="hierChild4" presStyleCnt="0"/>
      <dgm:spPr/>
    </dgm:pt>
    <dgm:pt modelId="{6E28B1E8-5159-41CA-AD22-8D245AAC5A8D}" type="pres">
      <dgm:prSet presAssocID="{C9C4162E-BB24-4B63-9804-5B161E6385BC}" presName="hierChild5" presStyleCnt="0"/>
      <dgm:spPr/>
    </dgm:pt>
    <dgm:pt modelId="{56BE1F8B-D476-43B6-A1CF-8D96885A5863}" type="pres">
      <dgm:prSet presAssocID="{D32A6CD0-EF6E-4DA2-8829-C5B443C660F3}" presName="Name35" presStyleLbl="parChTrans1D2" presStyleIdx="2" presStyleCnt="5"/>
      <dgm:spPr/>
    </dgm:pt>
    <dgm:pt modelId="{B22C2543-E867-4F0D-AE65-A0CE4E517984}" type="pres">
      <dgm:prSet presAssocID="{4F19FDC8-B007-4374-A7B7-08A79B60030E}" presName="hierRoot2" presStyleCnt="0">
        <dgm:presLayoutVars>
          <dgm:hierBranch/>
        </dgm:presLayoutVars>
      </dgm:prSet>
      <dgm:spPr/>
    </dgm:pt>
    <dgm:pt modelId="{94D66A0F-BBC8-4CBC-A6B9-33A56023E134}" type="pres">
      <dgm:prSet presAssocID="{4F19FDC8-B007-4374-A7B7-08A79B60030E}" presName="rootComposite" presStyleCnt="0"/>
      <dgm:spPr/>
    </dgm:pt>
    <dgm:pt modelId="{C937B38E-17CD-421A-8CCB-C580709F5DBC}" type="pres">
      <dgm:prSet presAssocID="{4F19FDC8-B007-4374-A7B7-08A79B60030E}" presName="rootText" presStyleLbl="node2" presStyleIdx="2" presStyleCnt="5">
        <dgm:presLayoutVars>
          <dgm:chPref val="3"/>
        </dgm:presLayoutVars>
      </dgm:prSet>
      <dgm:spPr/>
    </dgm:pt>
    <dgm:pt modelId="{824DF7BE-E78D-4F1A-A976-B177C06B22F8}" type="pres">
      <dgm:prSet presAssocID="{4F19FDC8-B007-4374-A7B7-08A79B60030E}" presName="rootConnector" presStyleLbl="node2" presStyleIdx="2" presStyleCnt="5"/>
      <dgm:spPr/>
    </dgm:pt>
    <dgm:pt modelId="{26FD0274-6ABE-4EC9-B8CE-A01932A0BBD1}" type="pres">
      <dgm:prSet presAssocID="{4F19FDC8-B007-4374-A7B7-08A79B60030E}" presName="hierChild4" presStyleCnt="0"/>
      <dgm:spPr/>
    </dgm:pt>
    <dgm:pt modelId="{E905CEF0-582F-44D3-A1B5-9AEB5A1B6E5A}" type="pres">
      <dgm:prSet presAssocID="{4F19FDC8-B007-4374-A7B7-08A79B60030E}" presName="hierChild5" presStyleCnt="0"/>
      <dgm:spPr/>
    </dgm:pt>
    <dgm:pt modelId="{5D458E93-C2AE-4AF5-9814-49F47E8979FA}" type="pres">
      <dgm:prSet presAssocID="{7C30AB51-6CAA-48CA-A232-740C6D62266B}" presName="Name35" presStyleLbl="parChTrans1D2" presStyleIdx="3" presStyleCnt="5"/>
      <dgm:spPr/>
    </dgm:pt>
    <dgm:pt modelId="{5693C871-7CA0-46B1-A9E3-6419EA5DC209}" type="pres">
      <dgm:prSet presAssocID="{6877F841-71AB-4703-B672-8AFF5E42F505}" presName="hierRoot2" presStyleCnt="0">
        <dgm:presLayoutVars>
          <dgm:hierBranch/>
        </dgm:presLayoutVars>
      </dgm:prSet>
      <dgm:spPr/>
    </dgm:pt>
    <dgm:pt modelId="{7EC301F3-2009-444B-AF12-04B2639BB884}" type="pres">
      <dgm:prSet presAssocID="{6877F841-71AB-4703-B672-8AFF5E42F505}" presName="rootComposite" presStyleCnt="0"/>
      <dgm:spPr/>
    </dgm:pt>
    <dgm:pt modelId="{35C31510-375C-4C67-B68B-3234C51D6E2A}" type="pres">
      <dgm:prSet presAssocID="{6877F841-71AB-4703-B672-8AFF5E42F505}" presName="rootText" presStyleLbl="node2" presStyleIdx="3" presStyleCnt="5">
        <dgm:presLayoutVars>
          <dgm:chPref val="3"/>
        </dgm:presLayoutVars>
      </dgm:prSet>
      <dgm:spPr/>
    </dgm:pt>
    <dgm:pt modelId="{41FC7850-965A-4A48-B1BF-89A28E68115C}" type="pres">
      <dgm:prSet presAssocID="{6877F841-71AB-4703-B672-8AFF5E42F505}" presName="rootConnector" presStyleLbl="node2" presStyleIdx="3" presStyleCnt="5"/>
      <dgm:spPr/>
    </dgm:pt>
    <dgm:pt modelId="{AE90A8A9-E0A7-4FFE-A4C6-4D4B09B3388C}" type="pres">
      <dgm:prSet presAssocID="{6877F841-71AB-4703-B672-8AFF5E42F505}" presName="hierChild4" presStyleCnt="0"/>
      <dgm:spPr/>
    </dgm:pt>
    <dgm:pt modelId="{136B171D-BAF0-42ED-8572-EACBC03B7F17}" type="pres">
      <dgm:prSet presAssocID="{6877F841-71AB-4703-B672-8AFF5E42F505}" presName="hierChild5" presStyleCnt="0"/>
      <dgm:spPr/>
    </dgm:pt>
    <dgm:pt modelId="{769418A9-ED84-4302-BC75-E7F72F759729}" type="pres">
      <dgm:prSet presAssocID="{0210CE39-F850-4B49-8255-05622B521F33}" presName="Name35" presStyleLbl="parChTrans1D2" presStyleIdx="4" presStyleCnt="5"/>
      <dgm:spPr/>
    </dgm:pt>
    <dgm:pt modelId="{F89E6EC5-A35C-4183-B798-CE591ABCA049}" type="pres">
      <dgm:prSet presAssocID="{87ED63FE-86E2-4FC2-AFCD-78B906BDA188}" presName="hierRoot2" presStyleCnt="0">
        <dgm:presLayoutVars>
          <dgm:hierBranch/>
        </dgm:presLayoutVars>
      </dgm:prSet>
      <dgm:spPr/>
    </dgm:pt>
    <dgm:pt modelId="{AD051C6F-028A-44B5-B95A-99A29A29BDB0}" type="pres">
      <dgm:prSet presAssocID="{87ED63FE-86E2-4FC2-AFCD-78B906BDA188}" presName="rootComposite" presStyleCnt="0"/>
      <dgm:spPr/>
    </dgm:pt>
    <dgm:pt modelId="{EB366F9F-861E-4F5C-B6A5-C913766415DE}" type="pres">
      <dgm:prSet presAssocID="{87ED63FE-86E2-4FC2-AFCD-78B906BDA188}" presName="rootText" presStyleLbl="node2" presStyleIdx="4" presStyleCnt="5">
        <dgm:presLayoutVars>
          <dgm:chPref val="3"/>
        </dgm:presLayoutVars>
      </dgm:prSet>
      <dgm:spPr/>
    </dgm:pt>
    <dgm:pt modelId="{1BF7BCEF-2DED-42CF-AF73-9BB5336B5D9F}" type="pres">
      <dgm:prSet presAssocID="{87ED63FE-86E2-4FC2-AFCD-78B906BDA188}" presName="rootConnector" presStyleLbl="node2" presStyleIdx="4" presStyleCnt="5"/>
      <dgm:spPr/>
    </dgm:pt>
    <dgm:pt modelId="{3BA8E778-1639-4CE7-9DF9-1941F1B9D1B6}" type="pres">
      <dgm:prSet presAssocID="{87ED63FE-86E2-4FC2-AFCD-78B906BDA188}" presName="hierChild4" presStyleCnt="0"/>
      <dgm:spPr/>
    </dgm:pt>
    <dgm:pt modelId="{259194DF-8756-451A-8A06-446408FB27F7}" type="pres">
      <dgm:prSet presAssocID="{C9404BE8-B2F2-4666-B913-2A61AF8FB7BD}" presName="Name35" presStyleLbl="parChTrans1D3" presStyleIdx="3" presStyleCnt="4"/>
      <dgm:spPr/>
    </dgm:pt>
    <dgm:pt modelId="{A5BD39B5-C060-4195-A574-FD54DCEC4D17}" type="pres">
      <dgm:prSet presAssocID="{AF13A629-75BE-4DFC-8D1D-789FF303CA4F}" presName="hierRoot2" presStyleCnt="0">
        <dgm:presLayoutVars>
          <dgm:hierBranch val="r"/>
        </dgm:presLayoutVars>
      </dgm:prSet>
      <dgm:spPr/>
    </dgm:pt>
    <dgm:pt modelId="{08D818D5-2124-4D8F-A78A-5E52B969A659}" type="pres">
      <dgm:prSet presAssocID="{AF13A629-75BE-4DFC-8D1D-789FF303CA4F}" presName="rootComposite" presStyleCnt="0"/>
      <dgm:spPr/>
    </dgm:pt>
    <dgm:pt modelId="{8431D35E-9208-4327-AE3E-BE04168D5975}" type="pres">
      <dgm:prSet presAssocID="{AF13A629-75BE-4DFC-8D1D-789FF303CA4F}" presName="rootText" presStyleLbl="node3" presStyleIdx="3" presStyleCnt="4">
        <dgm:presLayoutVars>
          <dgm:chPref val="3"/>
        </dgm:presLayoutVars>
      </dgm:prSet>
      <dgm:spPr/>
    </dgm:pt>
    <dgm:pt modelId="{1F35633D-5DF7-43F5-8FAA-039B03E4EF78}" type="pres">
      <dgm:prSet presAssocID="{AF13A629-75BE-4DFC-8D1D-789FF303CA4F}" presName="rootConnector" presStyleLbl="node3" presStyleIdx="3" presStyleCnt="4"/>
      <dgm:spPr/>
    </dgm:pt>
    <dgm:pt modelId="{883792E4-283A-47FC-A802-26726F8B1690}" type="pres">
      <dgm:prSet presAssocID="{AF13A629-75BE-4DFC-8D1D-789FF303CA4F}" presName="hierChild4" presStyleCnt="0"/>
      <dgm:spPr/>
    </dgm:pt>
    <dgm:pt modelId="{D8C9BEED-008D-4330-B25A-C6DEB91ED026}" type="pres">
      <dgm:prSet presAssocID="{AF13A629-75BE-4DFC-8D1D-789FF303CA4F}" presName="hierChild5" presStyleCnt="0"/>
      <dgm:spPr/>
    </dgm:pt>
    <dgm:pt modelId="{42279939-9E88-4220-9454-EEBAE472D6E7}" type="pres">
      <dgm:prSet presAssocID="{87ED63FE-86E2-4FC2-AFCD-78B906BDA188}" presName="hierChild5" presStyleCnt="0"/>
      <dgm:spPr/>
    </dgm:pt>
    <dgm:pt modelId="{26CC09DB-C324-466F-9968-8CA7CEF8AC4B}" type="pres">
      <dgm:prSet presAssocID="{3F81F697-D620-45B3-A27C-BE3CCC1948B4}" presName="hierChild3" presStyleCnt="0"/>
      <dgm:spPr/>
    </dgm:pt>
  </dgm:ptLst>
  <dgm:cxnLst>
    <dgm:cxn modelId="{CB6E4831-E1B7-48C1-8992-737541AD26A1}" type="presOf" srcId="{0210CE39-F850-4B49-8255-05622B521F33}" destId="{769418A9-ED84-4302-BC75-E7F72F759729}" srcOrd="0" destOrd="0" presId="urn:microsoft.com/office/officeart/2005/8/layout/orgChart1"/>
    <dgm:cxn modelId="{802AEB8A-A218-4E67-8084-8AC474340403}" type="presOf" srcId="{ED068C2D-E3AB-4A32-BC9E-C6C66575DFC3}" destId="{3FA7DA51-30C5-4012-B5FD-467C007D7A50}" srcOrd="1" destOrd="0" presId="urn:microsoft.com/office/officeart/2005/8/layout/orgChart1"/>
    <dgm:cxn modelId="{12371B9A-A93F-44B7-B547-489079FF3375}" type="presOf" srcId="{52C1FC09-DF8B-4858-A390-89EC6F52852F}" destId="{B078C240-CC71-4C98-85F0-1216892DAB7C}" srcOrd="0" destOrd="0" presId="urn:microsoft.com/office/officeart/2005/8/layout/orgChart1"/>
    <dgm:cxn modelId="{D1C61284-D39E-4968-9FB3-D958C7109E59}" srcId="{C279618B-E88A-4F3C-B860-0147039D5487}" destId="{A49EB309-B851-43DF-BDAF-8E095F4581E9}" srcOrd="1" destOrd="0" parTransId="{F22C15E9-415A-4454-85C1-BAD12ED86088}" sibTransId="{CE59CF54-2B81-4231-92DB-309A35538BB0}"/>
    <dgm:cxn modelId="{BAACF490-66EF-4E65-BCDF-6F32C81E8815}" srcId="{3F81F697-D620-45B3-A27C-BE3CCC1948B4}" destId="{4F19FDC8-B007-4374-A7B7-08A79B60030E}" srcOrd="2" destOrd="0" parTransId="{D32A6CD0-EF6E-4DA2-8829-C5B443C660F3}" sibTransId="{872451EC-79C2-4235-9639-BC49D1F6689C}"/>
    <dgm:cxn modelId="{1942AB90-9F31-4085-807E-7EBE9912C983}" srcId="{89192321-5AA2-4F44-B7E7-A400462E4718}" destId="{C279618B-E88A-4F3C-B860-0147039D5487}" srcOrd="0" destOrd="0" parTransId="{E5F4CA80-8760-48BA-8928-A5043354D5C9}" sibTransId="{0D48F9DE-DB2A-4729-A52C-68ECE124FCAE}"/>
    <dgm:cxn modelId="{97AA1D80-BEFC-4445-9772-AE89D2E7BA5C}" type="presOf" srcId="{3F81F697-D620-45B3-A27C-BE3CCC1948B4}" destId="{334821F9-B019-476C-8E32-75D739294C1D}" srcOrd="1" destOrd="0" presId="urn:microsoft.com/office/officeart/2005/8/layout/orgChart1"/>
    <dgm:cxn modelId="{087593AA-A013-42C5-814D-05AD819EFC14}" type="presOf" srcId="{E5F4CA80-8760-48BA-8928-A5043354D5C9}" destId="{E9608FA1-4A6D-44B5-AFB2-BC6A3B162A06}" srcOrd="0" destOrd="0" presId="urn:microsoft.com/office/officeart/2005/8/layout/orgChart1"/>
    <dgm:cxn modelId="{040FCEAC-0DA4-4A4C-88D2-BC7B1466BE52}" type="presOf" srcId="{3713D550-F667-4799-B60E-C5EDE7651B24}" destId="{AE3DC3A8-87AA-481B-A346-E3E96AC9D814}" srcOrd="0" destOrd="0" presId="urn:microsoft.com/office/officeart/2005/8/layout/orgChart1"/>
    <dgm:cxn modelId="{66F3DE10-DC23-4DD8-BA53-8315B0502821}" type="presOf" srcId="{BD3FD6B5-CD92-486C-99BD-E6F0A0614608}" destId="{00DAC015-7B3F-4BB2-BBDF-B7687D9853F2}" srcOrd="0" destOrd="0" presId="urn:microsoft.com/office/officeart/2005/8/layout/orgChart1"/>
    <dgm:cxn modelId="{05C6068D-1A62-4D5B-9C0D-E19B5DDBF8E0}" type="presOf" srcId="{7C6BDB7C-E423-47F1-A5B3-09E4BF56FC1B}" destId="{5042D85A-B40B-48A5-96C1-0CA32414402D}" srcOrd="0" destOrd="0" presId="urn:microsoft.com/office/officeart/2005/8/layout/orgChart1"/>
    <dgm:cxn modelId="{901E0BF8-516E-4F46-8297-E73856FF8751}" type="presOf" srcId="{186CB086-843E-4D7A-B4EE-B3B2BEC7D398}" destId="{6E61921B-8BF9-4FB7-9A51-AAA8FEBC7274}" srcOrd="0" destOrd="0" presId="urn:microsoft.com/office/officeart/2005/8/layout/orgChart1"/>
    <dgm:cxn modelId="{3CE2A0A2-C60F-4764-9C06-354D27B9E4CD}" type="presOf" srcId="{87ED63FE-86E2-4FC2-AFCD-78B906BDA188}" destId="{1BF7BCEF-2DED-42CF-AF73-9BB5336B5D9F}" srcOrd="1" destOrd="0" presId="urn:microsoft.com/office/officeart/2005/8/layout/orgChart1"/>
    <dgm:cxn modelId="{2B8F2BD9-B1F8-4B6B-879C-B0F21BC19B3C}" srcId="{3F81F697-D620-45B3-A27C-BE3CCC1948B4}" destId="{87ED63FE-86E2-4FC2-AFCD-78B906BDA188}" srcOrd="4" destOrd="0" parTransId="{0210CE39-F850-4B49-8255-05622B521F33}" sibTransId="{62E3906D-51D7-44FA-85EB-22A8ACAE6A22}"/>
    <dgm:cxn modelId="{6BE2355E-BCC7-4A67-ABB8-D887903C6D2A}" srcId="{3F81F697-D620-45B3-A27C-BE3CCC1948B4}" destId="{C9C4162E-BB24-4B63-9804-5B161E6385BC}" srcOrd="1" destOrd="0" parTransId="{B06A6749-B9B5-4B68-88DE-C3C3471E059A}" sibTransId="{F51CB777-D2D2-42CF-9479-B0178F9D1109}"/>
    <dgm:cxn modelId="{80F04AA9-C467-4E79-B34E-4EC267846586}" type="presOf" srcId="{D32A6CD0-EF6E-4DA2-8829-C5B443C660F3}" destId="{56BE1F8B-D476-43B6-A1CF-8D96885A5863}" srcOrd="0" destOrd="0" presId="urn:microsoft.com/office/officeart/2005/8/layout/orgChart1"/>
    <dgm:cxn modelId="{F12AED4C-3538-402B-95CD-D180D58606E5}" type="presOf" srcId="{0A4B9119-BF31-475D-BA03-81ECF04C004F}" destId="{EBFB1897-0507-41EA-A6E8-3CE0AB19DD49}" srcOrd="0" destOrd="0" presId="urn:microsoft.com/office/officeart/2005/8/layout/orgChart1"/>
    <dgm:cxn modelId="{CCD4B199-E834-482F-80C0-D2968002D4F0}" type="presOf" srcId="{E24426F5-0E6F-4469-88F7-68ECCC8D40C3}" destId="{0B882603-E72F-475A-B55C-F1E5C70D06A3}" srcOrd="0" destOrd="0" presId="urn:microsoft.com/office/officeart/2005/8/layout/orgChart1"/>
    <dgm:cxn modelId="{71DD4C7D-517C-4F0C-B268-6DDBC05D4761}" type="presOf" srcId="{B06A6749-B9B5-4B68-88DE-C3C3471E059A}" destId="{CA0FFBBE-AEEF-434F-90E2-C693303AACC7}" srcOrd="0" destOrd="0" presId="urn:microsoft.com/office/officeart/2005/8/layout/orgChart1"/>
    <dgm:cxn modelId="{68707524-263B-4090-9242-5A80E50CA792}" type="presOf" srcId="{6877F841-71AB-4703-B672-8AFF5E42F505}" destId="{41FC7850-965A-4A48-B1BF-89A28E68115C}" srcOrd="1" destOrd="0" presId="urn:microsoft.com/office/officeart/2005/8/layout/orgChart1"/>
    <dgm:cxn modelId="{BA14DA01-5EC8-44C8-955B-5F144965F9A1}" srcId="{52C1FC09-DF8B-4858-A390-89EC6F52852F}" destId="{3F81F697-D620-45B3-A27C-BE3CCC1948B4}" srcOrd="0" destOrd="0" parTransId="{0A586A1E-B472-454D-883A-49F4F7C1F504}" sibTransId="{993DCFA2-3958-4497-A05D-A77F3BF721CF}"/>
    <dgm:cxn modelId="{18BD3E78-9CF7-4322-A33A-58913391BA50}" type="presOf" srcId="{A49EB309-B851-43DF-BDAF-8E095F4581E9}" destId="{C27F81F7-1420-4E5D-9228-A5F34EA7DBC0}" srcOrd="1" destOrd="0" presId="urn:microsoft.com/office/officeart/2005/8/layout/orgChart1"/>
    <dgm:cxn modelId="{7470472F-DF8D-4539-81B2-8FCEC5B6A5E7}" type="presOf" srcId="{89192321-5AA2-4F44-B7E7-A400462E4718}" destId="{3AB35057-67DA-4D2C-A0BC-4CFD668C9010}" srcOrd="1" destOrd="0" presId="urn:microsoft.com/office/officeart/2005/8/layout/orgChart1"/>
    <dgm:cxn modelId="{5F592CA2-AF47-4549-9021-6603B49C5010}" srcId="{C279618B-E88A-4F3C-B860-0147039D5487}" destId="{46DF4604-4D32-45F5-A048-766975E0DF8B}" srcOrd="0" destOrd="0" parTransId="{0A4B9119-BF31-475D-BA03-81ECF04C004F}" sibTransId="{3E512DA6-D855-44C0-ADCD-69AC19A05981}"/>
    <dgm:cxn modelId="{9BECE634-2932-49CA-B521-43847E7F9CC5}" type="presOf" srcId="{AE1CD589-A8E8-4BC8-B36C-244F53A13B2C}" destId="{647A1669-092B-491B-960A-18221384AB12}" srcOrd="0" destOrd="0" presId="urn:microsoft.com/office/officeart/2005/8/layout/orgChart1"/>
    <dgm:cxn modelId="{3DB2C841-D8E6-4731-8697-3A393C157594}" type="presOf" srcId="{89192321-5AA2-4F44-B7E7-A400462E4718}" destId="{492D9F00-5745-4633-83D6-7DCEA12EAAAD}" srcOrd="0" destOrd="0" presId="urn:microsoft.com/office/officeart/2005/8/layout/orgChart1"/>
    <dgm:cxn modelId="{89DE241A-8999-4085-B8AC-9FAF6F3C2C6C}" type="presOf" srcId="{46DF4604-4D32-45F5-A048-766975E0DF8B}" destId="{4BA78AF8-B40F-4CCC-9C38-61E3ED795929}" srcOrd="1" destOrd="0" presId="urn:microsoft.com/office/officeart/2005/8/layout/orgChart1"/>
    <dgm:cxn modelId="{625324C2-A462-44E2-ABC7-6B2AB03E03C0}" srcId="{3F81F697-D620-45B3-A27C-BE3CCC1948B4}" destId="{6877F841-71AB-4703-B672-8AFF5E42F505}" srcOrd="3" destOrd="0" parTransId="{7C30AB51-6CAA-48CA-A232-740C6D62266B}" sibTransId="{9FF2005C-4FED-4B3B-848D-06D8E5B18FBA}"/>
    <dgm:cxn modelId="{679054FF-4699-4022-9925-2E9B9ABE550B}" srcId="{89192321-5AA2-4F44-B7E7-A400462E4718}" destId="{186CB086-843E-4D7A-B4EE-B3B2BEC7D398}" srcOrd="2" destOrd="0" parTransId="{EB5BAA7F-B1C5-4A8E-A281-388BE585A8D0}" sibTransId="{3719F8A9-FB2A-46D8-9E7B-C07D589E75C2}"/>
    <dgm:cxn modelId="{CA9306D3-FC1B-4201-922C-36F12038D74D}" type="presOf" srcId="{4F19FDC8-B007-4374-A7B7-08A79B60030E}" destId="{C937B38E-17CD-421A-8CCB-C580709F5DBC}" srcOrd="0" destOrd="0" presId="urn:microsoft.com/office/officeart/2005/8/layout/orgChart1"/>
    <dgm:cxn modelId="{CCF380B2-697F-462F-B8E7-E75961B3AA3F}" type="presOf" srcId="{87ED63FE-86E2-4FC2-AFCD-78B906BDA188}" destId="{EB366F9F-861E-4F5C-B6A5-C913766415DE}" srcOrd="0" destOrd="0" presId="urn:microsoft.com/office/officeart/2005/8/layout/orgChart1"/>
    <dgm:cxn modelId="{19EF1F02-0987-40C0-AEB0-C3D70936E63B}" type="presOf" srcId="{C9404BE8-B2F2-4666-B913-2A61AF8FB7BD}" destId="{259194DF-8756-451A-8A06-446408FB27F7}" srcOrd="0" destOrd="0" presId="urn:microsoft.com/office/officeart/2005/8/layout/orgChart1"/>
    <dgm:cxn modelId="{495DB72E-8FBF-467B-813A-E7632D0506B9}" type="presOf" srcId="{C9C4162E-BB24-4B63-9804-5B161E6385BC}" destId="{C2690807-A210-4F9C-B182-8766CC7FC738}" srcOrd="1" destOrd="0" presId="urn:microsoft.com/office/officeart/2005/8/layout/orgChart1"/>
    <dgm:cxn modelId="{E4843FC4-879C-4A48-AD00-F2FF2E0E832F}" srcId="{186CB086-843E-4D7A-B4EE-B3B2BEC7D398}" destId="{3713D550-F667-4799-B60E-C5EDE7651B24}" srcOrd="0" destOrd="0" parTransId="{F0345BA8-3CE4-4C5A-84B6-435FADF13184}" sibTransId="{A062AD24-9532-485D-9B62-16F1E1F8D43C}"/>
    <dgm:cxn modelId="{2BF1274E-0684-4CB8-AF0E-E0891B481AF8}" srcId="{87ED63FE-86E2-4FC2-AFCD-78B906BDA188}" destId="{AF13A629-75BE-4DFC-8D1D-789FF303CA4F}" srcOrd="0" destOrd="0" parTransId="{C9404BE8-B2F2-4666-B913-2A61AF8FB7BD}" sibTransId="{67BA53AF-F30B-44D6-8BBA-B4A9DF87A0A3}"/>
    <dgm:cxn modelId="{D5E635F7-62D5-4370-957D-81E852B0FAFB}" srcId="{186CB086-843E-4D7A-B4EE-B3B2BEC7D398}" destId="{ED068C2D-E3AB-4A32-BC9E-C6C66575DFC3}" srcOrd="1" destOrd="0" parTransId="{43BE656C-492D-4909-9428-427C0E1EFD51}" sibTransId="{3CC19339-1A23-4A07-9E83-802DD41DDFDA}"/>
    <dgm:cxn modelId="{C00112B2-537F-4E6D-93B8-9945CE047454}" type="presOf" srcId="{3713D550-F667-4799-B60E-C5EDE7651B24}" destId="{69817B6E-9D55-4067-9D11-4D7C2BFC276F}" srcOrd="1" destOrd="0" presId="urn:microsoft.com/office/officeart/2005/8/layout/orgChart1"/>
    <dgm:cxn modelId="{DCA6B4B2-3E32-4FF2-BF50-AC0F754CC73F}" type="presOf" srcId="{ED068C2D-E3AB-4A32-BC9E-C6C66575DFC3}" destId="{5799C28F-E1CD-4A26-8AA0-C97B129C1834}" srcOrd="0" destOrd="0" presId="urn:microsoft.com/office/officeart/2005/8/layout/orgChart1"/>
    <dgm:cxn modelId="{219BFA95-F609-425C-B6D3-50EA2B33F507}" type="presOf" srcId="{AF13A629-75BE-4DFC-8D1D-789FF303CA4F}" destId="{8431D35E-9208-4327-AE3E-BE04168D5975}" srcOrd="0" destOrd="0" presId="urn:microsoft.com/office/officeart/2005/8/layout/orgChart1"/>
    <dgm:cxn modelId="{7158BCC0-2275-4910-BC1F-ACE269F0C25A}" type="presOf" srcId="{7C30AB51-6CAA-48CA-A232-740C6D62266B}" destId="{5D458E93-C2AE-4AF5-9814-49F47E8979FA}" srcOrd="0" destOrd="0" presId="urn:microsoft.com/office/officeart/2005/8/layout/orgChart1"/>
    <dgm:cxn modelId="{70EBD569-F60C-4364-9849-61DF66AFF5C3}" type="presOf" srcId="{C9C4162E-BB24-4B63-9804-5B161E6385BC}" destId="{FF189D2B-DB1C-4CB1-87F1-BE7327E85DB3}" srcOrd="0" destOrd="0" presId="urn:microsoft.com/office/officeart/2005/8/layout/orgChart1"/>
    <dgm:cxn modelId="{8F8A3442-5A3B-4BD8-8387-6CE5E9ADCD64}" type="presOf" srcId="{C279618B-E88A-4F3C-B860-0147039D5487}" destId="{927FD672-E014-4001-9D8D-4B13740BB5B9}" srcOrd="0" destOrd="0" presId="urn:microsoft.com/office/officeart/2005/8/layout/orgChart1"/>
    <dgm:cxn modelId="{5E5E33B2-6EAF-429E-AE04-E89789299A8F}" type="presOf" srcId="{43BE656C-492D-4909-9428-427C0E1EFD51}" destId="{B229574F-2784-441C-A805-A163A9200BF8}" srcOrd="0" destOrd="0" presId="urn:microsoft.com/office/officeart/2005/8/layout/orgChart1"/>
    <dgm:cxn modelId="{AE37981A-56FC-4BDF-AA10-5EE5CAE232E3}" type="presOf" srcId="{186CB086-843E-4D7A-B4EE-B3B2BEC7D398}" destId="{68F0A6DE-C57D-474F-AEAE-9218F6FB30B6}" srcOrd="1" destOrd="0" presId="urn:microsoft.com/office/officeart/2005/8/layout/orgChart1"/>
    <dgm:cxn modelId="{B29CE40A-E659-4E7E-BEDC-01D056C1FCAA}" type="presOf" srcId="{1B608636-3DFA-458D-8552-7A7F00E200A0}" destId="{EF8FD8DF-D044-4C82-AEEC-0F62EE8F031F}" srcOrd="0" destOrd="0" presId="urn:microsoft.com/office/officeart/2005/8/layout/orgChart1"/>
    <dgm:cxn modelId="{FD3AB363-5129-4F0C-BFBE-C8441669075B}" type="presOf" srcId="{4F19FDC8-B007-4374-A7B7-08A79B60030E}" destId="{824DF7BE-E78D-4F1A-A976-B177C06B22F8}" srcOrd="1" destOrd="0" presId="urn:microsoft.com/office/officeart/2005/8/layout/orgChart1"/>
    <dgm:cxn modelId="{DBEFAA13-8C4F-4C4A-9884-DFD3E0E7C7D4}" type="presOf" srcId="{6877F841-71AB-4703-B672-8AFF5E42F505}" destId="{35C31510-375C-4C67-B68B-3234C51D6E2A}" srcOrd="0" destOrd="0" presId="urn:microsoft.com/office/officeart/2005/8/layout/orgChart1"/>
    <dgm:cxn modelId="{F424AA8F-4E81-42AC-8AEC-A3EDF309D680}" type="presOf" srcId="{AF13A629-75BE-4DFC-8D1D-789FF303CA4F}" destId="{1F35633D-5DF7-43F5-8FAA-039B03E4EF78}" srcOrd="1" destOrd="0" presId="urn:microsoft.com/office/officeart/2005/8/layout/orgChart1"/>
    <dgm:cxn modelId="{49623FB7-88CA-43AF-BF38-CC8548E3602F}" type="presOf" srcId="{C279618B-E88A-4F3C-B860-0147039D5487}" destId="{D27D5AC9-7642-4EC0-A5EC-53642493AF7D}" srcOrd="1" destOrd="0" presId="urn:microsoft.com/office/officeart/2005/8/layout/orgChart1"/>
    <dgm:cxn modelId="{6A942807-71AC-413F-BE5E-EF642E8215E5}" type="presOf" srcId="{AE1CD589-A8E8-4BC8-B36C-244F53A13B2C}" destId="{B0F2B39F-A98D-41CA-BCC6-092E7AF40D4B}" srcOrd="1" destOrd="0" presId="urn:microsoft.com/office/officeart/2005/8/layout/orgChart1"/>
    <dgm:cxn modelId="{742ACCC5-DBFE-425C-8ECD-63B2195A6F36}" type="presOf" srcId="{A49EB309-B851-43DF-BDAF-8E095F4581E9}" destId="{16B90F3A-13D8-4B93-852B-EAC32B52B0F8}" srcOrd="0" destOrd="0" presId="urn:microsoft.com/office/officeart/2005/8/layout/orgChart1"/>
    <dgm:cxn modelId="{6C42776F-9268-4ADF-8568-561A56B7D65A}" type="presOf" srcId="{F0345BA8-3CE4-4C5A-84B6-435FADF13184}" destId="{C459B552-20C2-45F1-90B8-DBC8F47A4F6F}" srcOrd="0" destOrd="0" presId="urn:microsoft.com/office/officeart/2005/8/layout/orgChart1"/>
    <dgm:cxn modelId="{5E65B49F-98E0-4F5D-9B97-2204E76BDF2D}" srcId="{89192321-5AA2-4F44-B7E7-A400462E4718}" destId="{E24426F5-0E6F-4469-88F7-68ECCC8D40C3}" srcOrd="1" destOrd="0" parTransId="{1B608636-3DFA-458D-8552-7A7F00E200A0}" sibTransId="{51B96395-3006-4CE6-B649-F371B4CC23D4}"/>
    <dgm:cxn modelId="{5107CA6E-5689-43A6-89E1-92448F30E81D}" srcId="{C279618B-E88A-4F3C-B860-0147039D5487}" destId="{AE1CD589-A8E8-4BC8-B36C-244F53A13B2C}" srcOrd="2" destOrd="0" parTransId="{BD3FD6B5-CD92-486C-99BD-E6F0A0614608}" sibTransId="{AC8239EC-8EAC-4494-A402-DB44DFF8FFC8}"/>
    <dgm:cxn modelId="{07EC77AD-DC36-4367-B4F3-0D30659982E2}" type="presOf" srcId="{F22C15E9-415A-4454-85C1-BAD12ED86088}" destId="{D86A547C-79A3-4608-8C96-539D0306A9B4}" srcOrd="0" destOrd="0" presId="urn:microsoft.com/office/officeart/2005/8/layout/orgChart1"/>
    <dgm:cxn modelId="{B92D132E-B0F4-4A95-9FE4-C09146102FA6}" type="presOf" srcId="{E24426F5-0E6F-4469-88F7-68ECCC8D40C3}" destId="{8F65D2DB-1814-4A78-BBA4-F18CF2C3A7A4}" srcOrd="1" destOrd="0" presId="urn:microsoft.com/office/officeart/2005/8/layout/orgChart1"/>
    <dgm:cxn modelId="{1ADCF1E0-0BFB-41D6-BED9-D3E53E5E744F}" type="presOf" srcId="{EB5BAA7F-B1C5-4A8E-A281-388BE585A8D0}" destId="{B3A648AB-05BE-4C84-8745-82167268D642}" srcOrd="0" destOrd="0" presId="urn:microsoft.com/office/officeart/2005/8/layout/orgChart1"/>
    <dgm:cxn modelId="{65626351-01C0-4615-BD5B-CCEB3174F977}" srcId="{3F81F697-D620-45B3-A27C-BE3CCC1948B4}" destId="{89192321-5AA2-4F44-B7E7-A400462E4718}" srcOrd="0" destOrd="0" parTransId="{7C6BDB7C-E423-47F1-A5B3-09E4BF56FC1B}" sibTransId="{250C7213-E1D8-481C-9254-6BCB59C62115}"/>
    <dgm:cxn modelId="{95CE23F7-A652-47F0-8AD0-F927C65691AF}" type="presOf" srcId="{3F81F697-D620-45B3-A27C-BE3CCC1948B4}" destId="{A04B4E67-5464-4A3C-8BA3-BFBDF1015C93}" srcOrd="0" destOrd="0" presId="urn:microsoft.com/office/officeart/2005/8/layout/orgChart1"/>
    <dgm:cxn modelId="{59008A00-78E6-40AA-9826-DF8A25BBF3D7}" type="presOf" srcId="{46DF4604-4D32-45F5-A048-766975E0DF8B}" destId="{61C2359D-0DE6-49B5-ACB4-B0F2BE535A1E}" srcOrd="0" destOrd="0" presId="urn:microsoft.com/office/officeart/2005/8/layout/orgChart1"/>
    <dgm:cxn modelId="{DADDC0FB-AF43-43D1-875D-EA0CBA52FF8F}" type="presParOf" srcId="{B078C240-CC71-4C98-85F0-1216892DAB7C}" destId="{685400AA-D94C-4576-9F38-5029AE2502D9}" srcOrd="0" destOrd="0" presId="urn:microsoft.com/office/officeart/2005/8/layout/orgChart1"/>
    <dgm:cxn modelId="{C33D141E-4A4A-40D5-8AFC-BF7003143397}" type="presParOf" srcId="{685400AA-D94C-4576-9F38-5029AE2502D9}" destId="{96CCC123-E4AF-418D-AC5D-AF96B5580B5A}" srcOrd="0" destOrd="0" presId="urn:microsoft.com/office/officeart/2005/8/layout/orgChart1"/>
    <dgm:cxn modelId="{70E1A4EB-C2A5-44AF-964D-A32832D58529}" type="presParOf" srcId="{96CCC123-E4AF-418D-AC5D-AF96B5580B5A}" destId="{A04B4E67-5464-4A3C-8BA3-BFBDF1015C93}" srcOrd="0" destOrd="0" presId="urn:microsoft.com/office/officeart/2005/8/layout/orgChart1"/>
    <dgm:cxn modelId="{83F17019-8556-4F52-8483-A34642A37922}" type="presParOf" srcId="{96CCC123-E4AF-418D-AC5D-AF96B5580B5A}" destId="{334821F9-B019-476C-8E32-75D739294C1D}" srcOrd="1" destOrd="0" presId="urn:microsoft.com/office/officeart/2005/8/layout/orgChart1"/>
    <dgm:cxn modelId="{844DB062-8438-4239-9520-EDA3804BEFD3}" type="presParOf" srcId="{685400AA-D94C-4576-9F38-5029AE2502D9}" destId="{C4960F4A-B2B2-403B-AFDC-246CE9050CCB}" srcOrd="1" destOrd="0" presId="urn:microsoft.com/office/officeart/2005/8/layout/orgChart1"/>
    <dgm:cxn modelId="{D0819FB5-FF60-49D1-8027-148867427ACE}" type="presParOf" srcId="{C4960F4A-B2B2-403B-AFDC-246CE9050CCB}" destId="{5042D85A-B40B-48A5-96C1-0CA32414402D}" srcOrd="0" destOrd="0" presId="urn:microsoft.com/office/officeart/2005/8/layout/orgChart1"/>
    <dgm:cxn modelId="{430CD7DF-D84A-4C49-8340-81247EF9AA19}" type="presParOf" srcId="{C4960F4A-B2B2-403B-AFDC-246CE9050CCB}" destId="{5AED4750-82CF-4A19-9CFC-C9277F7A778F}" srcOrd="1" destOrd="0" presId="urn:microsoft.com/office/officeart/2005/8/layout/orgChart1"/>
    <dgm:cxn modelId="{3A2D05A1-2150-45BD-B88B-F4E9D550D1BA}" type="presParOf" srcId="{5AED4750-82CF-4A19-9CFC-C9277F7A778F}" destId="{6F2EC8EE-4170-4D52-AD78-E921FE0D622C}" srcOrd="0" destOrd="0" presId="urn:microsoft.com/office/officeart/2005/8/layout/orgChart1"/>
    <dgm:cxn modelId="{71234942-9309-49B5-BC92-7E512D96113E}" type="presParOf" srcId="{6F2EC8EE-4170-4D52-AD78-E921FE0D622C}" destId="{492D9F00-5745-4633-83D6-7DCEA12EAAAD}" srcOrd="0" destOrd="0" presId="urn:microsoft.com/office/officeart/2005/8/layout/orgChart1"/>
    <dgm:cxn modelId="{D64C1C60-4B2E-4306-B4B5-E191D716B628}" type="presParOf" srcId="{6F2EC8EE-4170-4D52-AD78-E921FE0D622C}" destId="{3AB35057-67DA-4D2C-A0BC-4CFD668C9010}" srcOrd="1" destOrd="0" presId="urn:microsoft.com/office/officeart/2005/8/layout/orgChart1"/>
    <dgm:cxn modelId="{203A19A5-633B-4EFC-907E-73F834DBF477}" type="presParOf" srcId="{5AED4750-82CF-4A19-9CFC-C9277F7A778F}" destId="{7D2743F9-965D-4C5A-A89D-5ED438AD0B7E}" srcOrd="1" destOrd="0" presId="urn:microsoft.com/office/officeart/2005/8/layout/orgChart1"/>
    <dgm:cxn modelId="{D43DB03C-1782-4521-9FF7-66F4305BFE7B}" type="presParOf" srcId="{7D2743F9-965D-4C5A-A89D-5ED438AD0B7E}" destId="{E9608FA1-4A6D-44B5-AFB2-BC6A3B162A06}" srcOrd="0" destOrd="0" presId="urn:microsoft.com/office/officeart/2005/8/layout/orgChart1"/>
    <dgm:cxn modelId="{313E3D68-53B8-4F79-A685-B2479A139271}" type="presParOf" srcId="{7D2743F9-965D-4C5A-A89D-5ED438AD0B7E}" destId="{CBEC6E96-DD96-4071-AADE-9EF86786C29C}" srcOrd="1" destOrd="0" presId="urn:microsoft.com/office/officeart/2005/8/layout/orgChart1"/>
    <dgm:cxn modelId="{E60F217C-5847-45B6-BC48-B3967253CC5D}" type="presParOf" srcId="{CBEC6E96-DD96-4071-AADE-9EF86786C29C}" destId="{A25D9B46-8967-4FDD-B98A-A327B08E6FA5}" srcOrd="0" destOrd="0" presId="urn:microsoft.com/office/officeart/2005/8/layout/orgChart1"/>
    <dgm:cxn modelId="{624E749D-6415-4408-8443-89A22A443216}" type="presParOf" srcId="{A25D9B46-8967-4FDD-B98A-A327B08E6FA5}" destId="{927FD672-E014-4001-9D8D-4B13740BB5B9}" srcOrd="0" destOrd="0" presId="urn:microsoft.com/office/officeart/2005/8/layout/orgChart1"/>
    <dgm:cxn modelId="{C4A3B314-2302-4666-9F75-1BA06B547AC7}" type="presParOf" srcId="{A25D9B46-8967-4FDD-B98A-A327B08E6FA5}" destId="{D27D5AC9-7642-4EC0-A5EC-53642493AF7D}" srcOrd="1" destOrd="0" presId="urn:microsoft.com/office/officeart/2005/8/layout/orgChart1"/>
    <dgm:cxn modelId="{B29E8115-557F-43DF-828B-67D5378F3A93}" type="presParOf" srcId="{CBEC6E96-DD96-4071-AADE-9EF86786C29C}" destId="{96641F0D-9505-49CC-B17F-351F261441CA}" srcOrd="1" destOrd="0" presId="urn:microsoft.com/office/officeart/2005/8/layout/orgChart1"/>
    <dgm:cxn modelId="{58FFE822-DE34-4651-9441-EE0F64EF56B0}" type="presParOf" srcId="{96641F0D-9505-49CC-B17F-351F261441CA}" destId="{EBFB1897-0507-41EA-A6E8-3CE0AB19DD49}" srcOrd="0" destOrd="0" presId="urn:microsoft.com/office/officeart/2005/8/layout/orgChart1"/>
    <dgm:cxn modelId="{0FB5A6BA-B282-4500-BEEA-4EB99CF55031}" type="presParOf" srcId="{96641F0D-9505-49CC-B17F-351F261441CA}" destId="{41C41A4B-0A9B-4CE4-92F4-F825B6A5EFA8}" srcOrd="1" destOrd="0" presId="urn:microsoft.com/office/officeart/2005/8/layout/orgChart1"/>
    <dgm:cxn modelId="{2F127656-7F39-401D-9A95-02EB6129780A}" type="presParOf" srcId="{41C41A4B-0A9B-4CE4-92F4-F825B6A5EFA8}" destId="{78A05C20-9FD6-4A7C-AFFB-F57E39F4C571}" srcOrd="0" destOrd="0" presId="urn:microsoft.com/office/officeart/2005/8/layout/orgChart1"/>
    <dgm:cxn modelId="{9A0F65DB-E73A-4542-B2F8-506C1DBFFA68}" type="presParOf" srcId="{78A05C20-9FD6-4A7C-AFFB-F57E39F4C571}" destId="{61C2359D-0DE6-49B5-ACB4-B0F2BE535A1E}" srcOrd="0" destOrd="0" presId="urn:microsoft.com/office/officeart/2005/8/layout/orgChart1"/>
    <dgm:cxn modelId="{69F21580-D139-4C3A-9A75-DA25BE8CD836}" type="presParOf" srcId="{78A05C20-9FD6-4A7C-AFFB-F57E39F4C571}" destId="{4BA78AF8-B40F-4CCC-9C38-61E3ED795929}" srcOrd="1" destOrd="0" presId="urn:microsoft.com/office/officeart/2005/8/layout/orgChart1"/>
    <dgm:cxn modelId="{C5092D89-C54F-47DB-8915-D7627E3633EF}" type="presParOf" srcId="{41C41A4B-0A9B-4CE4-92F4-F825B6A5EFA8}" destId="{096C4109-A0F9-4E43-93FC-FB4C7695011A}" srcOrd="1" destOrd="0" presId="urn:microsoft.com/office/officeart/2005/8/layout/orgChart1"/>
    <dgm:cxn modelId="{93F1057B-4D6E-466A-ADB4-BAE32BCD4676}" type="presParOf" srcId="{41C41A4B-0A9B-4CE4-92F4-F825B6A5EFA8}" destId="{4220EC28-A084-46BF-A7B5-A3A2638A4504}" srcOrd="2" destOrd="0" presId="urn:microsoft.com/office/officeart/2005/8/layout/orgChart1"/>
    <dgm:cxn modelId="{1B74F7CA-8296-4E79-B989-A7EE21BAA7FC}" type="presParOf" srcId="{96641F0D-9505-49CC-B17F-351F261441CA}" destId="{D86A547C-79A3-4608-8C96-539D0306A9B4}" srcOrd="2" destOrd="0" presId="urn:microsoft.com/office/officeart/2005/8/layout/orgChart1"/>
    <dgm:cxn modelId="{B03FB298-BDC6-4DCC-846B-ECD71AFD5F1B}" type="presParOf" srcId="{96641F0D-9505-49CC-B17F-351F261441CA}" destId="{2D15A860-3D15-40D4-B6B6-BE5CCFF44BB8}" srcOrd="3" destOrd="0" presId="urn:microsoft.com/office/officeart/2005/8/layout/orgChart1"/>
    <dgm:cxn modelId="{94B62701-281A-4AB1-B72B-295A2283D6EC}" type="presParOf" srcId="{2D15A860-3D15-40D4-B6B6-BE5CCFF44BB8}" destId="{4A42BF9E-44CD-406C-81E3-C7A753690FAF}" srcOrd="0" destOrd="0" presId="urn:microsoft.com/office/officeart/2005/8/layout/orgChart1"/>
    <dgm:cxn modelId="{B32FD46B-3BD9-460B-BABC-133223098399}" type="presParOf" srcId="{4A42BF9E-44CD-406C-81E3-C7A753690FAF}" destId="{16B90F3A-13D8-4B93-852B-EAC32B52B0F8}" srcOrd="0" destOrd="0" presId="urn:microsoft.com/office/officeart/2005/8/layout/orgChart1"/>
    <dgm:cxn modelId="{E6DAB34A-81AF-41E8-A91F-6A1992B56759}" type="presParOf" srcId="{4A42BF9E-44CD-406C-81E3-C7A753690FAF}" destId="{C27F81F7-1420-4E5D-9228-A5F34EA7DBC0}" srcOrd="1" destOrd="0" presId="urn:microsoft.com/office/officeart/2005/8/layout/orgChart1"/>
    <dgm:cxn modelId="{1BE345DE-00E6-49F1-9F85-41578E94E7C3}" type="presParOf" srcId="{2D15A860-3D15-40D4-B6B6-BE5CCFF44BB8}" destId="{FE51AA88-B091-407F-97E9-91E64F773761}" srcOrd="1" destOrd="0" presId="urn:microsoft.com/office/officeart/2005/8/layout/orgChart1"/>
    <dgm:cxn modelId="{7E275183-DEBF-48B8-B17B-2A4AB51215FC}" type="presParOf" srcId="{2D15A860-3D15-40D4-B6B6-BE5CCFF44BB8}" destId="{D553EBC7-D35B-4D11-9DFF-BA708622C3C0}" srcOrd="2" destOrd="0" presId="urn:microsoft.com/office/officeart/2005/8/layout/orgChart1"/>
    <dgm:cxn modelId="{60B1F36C-B48D-4D2F-A2D8-8985A4B4504D}" type="presParOf" srcId="{96641F0D-9505-49CC-B17F-351F261441CA}" destId="{00DAC015-7B3F-4BB2-BBDF-B7687D9853F2}" srcOrd="4" destOrd="0" presId="urn:microsoft.com/office/officeart/2005/8/layout/orgChart1"/>
    <dgm:cxn modelId="{6BE820CD-CE88-4F5F-A796-0C4213C93EA0}" type="presParOf" srcId="{96641F0D-9505-49CC-B17F-351F261441CA}" destId="{B3369641-5461-4C99-8EE3-0A329EF54975}" srcOrd="5" destOrd="0" presId="urn:microsoft.com/office/officeart/2005/8/layout/orgChart1"/>
    <dgm:cxn modelId="{145F73AD-C8BA-4364-8F22-9CFF0882B53B}" type="presParOf" srcId="{B3369641-5461-4C99-8EE3-0A329EF54975}" destId="{10774A67-C451-4309-90F7-8F037B760F7B}" srcOrd="0" destOrd="0" presId="urn:microsoft.com/office/officeart/2005/8/layout/orgChart1"/>
    <dgm:cxn modelId="{14C31B18-CD9B-431B-A02A-C99A3C056883}" type="presParOf" srcId="{10774A67-C451-4309-90F7-8F037B760F7B}" destId="{647A1669-092B-491B-960A-18221384AB12}" srcOrd="0" destOrd="0" presId="urn:microsoft.com/office/officeart/2005/8/layout/orgChart1"/>
    <dgm:cxn modelId="{94C7E413-7D2D-495A-8B29-A86E91F2560F}" type="presParOf" srcId="{10774A67-C451-4309-90F7-8F037B760F7B}" destId="{B0F2B39F-A98D-41CA-BCC6-092E7AF40D4B}" srcOrd="1" destOrd="0" presId="urn:microsoft.com/office/officeart/2005/8/layout/orgChart1"/>
    <dgm:cxn modelId="{F72A54D8-4982-4B54-9CD9-862470975FF4}" type="presParOf" srcId="{B3369641-5461-4C99-8EE3-0A329EF54975}" destId="{62F08E5D-B69A-4338-880A-FFBDAE3CB8BA}" srcOrd="1" destOrd="0" presId="urn:microsoft.com/office/officeart/2005/8/layout/orgChart1"/>
    <dgm:cxn modelId="{F25E7A4A-C3D5-4A75-A5B0-8B497571D0DB}" type="presParOf" srcId="{B3369641-5461-4C99-8EE3-0A329EF54975}" destId="{E7F40318-186D-4697-AFB2-DE23FDEBD37C}" srcOrd="2" destOrd="0" presId="urn:microsoft.com/office/officeart/2005/8/layout/orgChart1"/>
    <dgm:cxn modelId="{6CC3BAA0-6817-468A-A293-CD8558025EA0}" type="presParOf" srcId="{CBEC6E96-DD96-4071-AADE-9EF86786C29C}" destId="{D3A0FD38-CE05-43CC-8E68-3F232AF7AFDF}" srcOrd="2" destOrd="0" presId="urn:microsoft.com/office/officeart/2005/8/layout/orgChart1"/>
    <dgm:cxn modelId="{4BF44353-E04E-4A33-87C5-564FA229AD27}" type="presParOf" srcId="{7D2743F9-965D-4C5A-A89D-5ED438AD0B7E}" destId="{EF8FD8DF-D044-4C82-AEEC-0F62EE8F031F}" srcOrd="2" destOrd="0" presId="urn:microsoft.com/office/officeart/2005/8/layout/orgChart1"/>
    <dgm:cxn modelId="{2F9883D9-100B-4B64-AC23-A01D15BFF329}" type="presParOf" srcId="{7D2743F9-965D-4C5A-A89D-5ED438AD0B7E}" destId="{216FA52B-5FFC-4498-877D-48CAECF9A429}" srcOrd="3" destOrd="0" presId="urn:microsoft.com/office/officeart/2005/8/layout/orgChart1"/>
    <dgm:cxn modelId="{BC6AA550-DA5F-4064-88A9-A3E06081139C}" type="presParOf" srcId="{216FA52B-5FFC-4498-877D-48CAECF9A429}" destId="{2F0F4993-18E5-42E4-A33B-1602BF66A2CA}" srcOrd="0" destOrd="0" presId="urn:microsoft.com/office/officeart/2005/8/layout/orgChart1"/>
    <dgm:cxn modelId="{FE6A0178-9453-4BDB-9477-BD3052DCAFFF}" type="presParOf" srcId="{2F0F4993-18E5-42E4-A33B-1602BF66A2CA}" destId="{0B882603-E72F-475A-B55C-F1E5C70D06A3}" srcOrd="0" destOrd="0" presId="urn:microsoft.com/office/officeart/2005/8/layout/orgChart1"/>
    <dgm:cxn modelId="{D3B59888-3215-4F8D-AA0D-92E259327598}" type="presParOf" srcId="{2F0F4993-18E5-42E4-A33B-1602BF66A2CA}" destId="{8F65D2DB-1814-4A78-BBA4-F18CF2C3A7A4}" srcOrd="1" destOrd="0" presId="urn:microsoft.com/office/officeart/2005/8/layout/orgChart1"/>
    <dgm:cxn modelId="{512E3D1F-0EB8-45F7-A3B9-065EEF8F3A1A}" type="presParOf" srcId="{216FA52B-5FFC-4498-877D-48CAECF9A429}" destId="{ED8B547C-9B6F-4424-8901-BF2C7DA6A2DB}" srcOrd="1" destOrd="0" presId="urn:microsoft.com/office/officeart/2005/8/layout/orgChart1"/>
    <dgm:cxn modelId="{7BE4550A-8462-4743-B6C4-183F511D7033}" type="presParOf" srcId="{216FA52B-5FFC-4498-877D-48CAECF9A429}" destId="{9F0E6835-6E56-4442-9508-B3016D658F1E}" srcOrd="2" destOrd="0" presId="urn:microsoft.com/office/officeart/2005/8/layout/orgChart1"/>
    <dgm:cxn modelId="{72A85A07-43D8-42BC-B2B3-EC0AA4EF5D06}" type="presParOf" srcId="{7D2743F9-965D-4C5A-A89D-5ED438AD0B7E}" destId="{B3A648AB-05BE-4C84-8745-82167268D642}" srcOrd="4" destOrd="0" presId="urn:microsoft.com/office/officeart/2005/8/layout/orgChart1"/>
    <dgm:cxn modelId="{237B7772-D1E3-42F5-B070-18A678F18FE1}" type="presParOf" srcId="{7D2743F9-965D-4C5A-A89D-5ED438AD0B7E}" destId="{8BDBFDC3-D401-41BD-B0D6-0E7521059644}" srcOrd="5" destOrd="0" presId="urn:microsoft.com/office/officeart/2005/8/layout/orgChart1"/>
    <dgm:cxn modelId="{D6D5C6F7-926B-42E9-8201-6148AD34515F}" type="presParOf" srcId="{8BDBFDC3-D401-41BD-B0D6-0E7521059644}" destId="{AF50F714-FAC4-4076-8FAE-E9D786F6BB70}" srcOrd="0" destOrd="0" presId="urn:microsoft.com/office/officeart/2005/8/layout/orgChart1"/>
    <dgm:cxn modelId="{6D0200D2-E70C-44D9-9BA3-F80FE06C7DAF}" type="presParOf" srcId="{AF50F714-FAC4-4076-8FAE-E9D786F6BB70}" destId="{6E61921B-8BF9-4FB7-9A51-AAA8FEBC7274}" srcOrd="0" destOrd="0" presId="urn:microsoft.com/office/officeart/2005/8/layout/orgChart1"/>
    <dgm:cxn modelId="{3F0EF046-0E38-48BD-BCA6-3671234CA076}" type="presParOf" srcId="{AF50F714-FAC4-4076-8FAE-E9D786F6BB70}" destId="{68F0A6DE-C57D-474F-AEAE-9218F6FB30B6}" srcOrd="1" destOrd="0" presId="urn:microsoft.com/office/officeart/2005/8/layout/orgChart1"/>
    <dgm:cxn modelId="{F49C817A-5C78-411F-A60D-896424F826AD}" type="presParOf" srcId="{8BDBFDC3-D401-41BD-B0D6-0E7521059644}" destId="{E23C5E7D-F6CF-443B-8E7F-A67AF7F7EEE2}" srcOrd="1" destOrd="0" presId="urn:microsoft.com/office/officeart/2005/8/layout/orgChart1"/>
    <dgm:cxn modelId="{D1B3C174-86CC-48F8-9FD9-0F2C399B8F19}" type="presParOf" srcId="{E23C5E7D-F6CF-443B-8E7F-A67AF7F7EEE2}" destId="{C459B552-20C2-45F1-90B8-DBC8F47A4F6F}" srcOrd="0" destOrd="0" presId="urn:microsoft.com/office/officeart/2005/8/layout/orgChart1"/>
    <dgm:cxn modelId="{60943340-7488-454C-BD7C-2C3DA9D53CA8}" type="presParOf" srcId="{E23C5E7D-F6CF-443B-8E7F-A67AF7F7EEE2}" destId="{F7ABA05C-0E63-481A-A8C7-4B1ED5F03F4F}" srcOrd="1" destOrd="0" presId="urn:microsoft.com/office/officeart/2005/8/layout/orgChart1"/>
    <dgm:cxn modelId="{6F2AE5D2-AEED-424F-91D9-19F876D59C98}" type="presParOf" srcId="{F7ABA05C-0E63-481A-A8C7-4B1ED5F03F4F}" destId="{F29BAB9C-8E1B-475A-8348-568F778D22AE}" srcOrd="0" destOrd="0" presId="urn:microsoft.com/office/officeart/2005/8/layout/orgChart1"/>
    <dgm:cxn modelId="{724AE1E8-E6E0-4847-B568-CE1313E3571F}" type="presParOf" srcId="{F29BAB9C-8E1B-475A-8348-568F778D22AE}" destId="{AE3DC3A8-87AA-481B-A346-E3E96AC9D814}" srcOrd="0" destOrd="0" presId="urn:microsoft.com/office/officeart/2005/8/layout/orgChart1"/>
    <dgm:cxn modelId="{31C1823D-2C2B-474F-8E38-24458EC5C7F0}" type="presParOf" srcId="{F29BAB9C-8E1B-475A-8348-568F778D22AE}" destId="{69817B6E-9D55-4067-9D11-4D7C2BFC276F}" srcOrd="1" destOrd="0" presId="urn:microsoft.com/office/officeart/2005/8/layout/orgChart1"/>
    <dgm:cxn modelId="{DB42E1A2-449C-4FDD-BAE6-9D0EC30FEA73}" type="presParOf" srcId="{F7ABA05C-0E63-481A-A8C7-4B1ED5F03F4F}" destId="{1FD1D216-47E6-4AF3-AA5F-F18B46585674}" srcOrd="1" destOrd="0" presId="urn:microsoft.com/office/officeart/2005/8/layout/orgChart1"/>
    <dgm:cxn modelId="{427B6E41-2462-433C-93AB-9AAC0EDA721D}" type="presParOf" srcId="{F7ABA05C-0E63-481A-A8C7-4B1ED5F03F4F}" destId="{8BF2F342-1D4C-4223-8BD3-8732BDDF5E81}" srcOrd="2" destOrd="0" presId="urn:microsoft.com/office/officeart/2005/8/layout/orgChart1"/>
    <dgm:cxn modelId="{C31A980E-F3F0-4EC2-AD93-36D4905528D9}" type="presParOf" srcId="{E23C5E7D-F6CF-443B-8E7F-A67AF7F7EEE2}" destId="{B229574F-2784-441C-A805-A163A9200BF8}" srcOrd="2" destOrd="0" presId="urn:microsoft.com/office/officeart/2005/8/layout/orgChart1"/>
    <dgm:cxn modelId="{A890E1D3-155C-429B-81A4-B3DDEF930E95}" type="presParOf" srcId="{E23C5E7D-F6CF-443B-8E7F-A67AF7F7EEE2}" destId="{3C5C046F-69E0-4613-BEBC-358591462E07}" srcOrd="3" destOrd="0" presId="urn:microsoft.com/office/officeart/2005/8/layout/orgChart1"/>
    <dgm:cxn modelId="{78D4D0CB-EFFC-4E21-9F41-2527ED101354}" type="presParOf" srcId="{3C5C046F-69E0-4613-BEBC-358591462E07}" destId="{79C26742-B938-43BA-9F70-78DA04C19F6A}" srcOrd="0" destOrd="0" presId="urn:microsoft.com/office/officeart/2005/8/layout/orgChart1"/>
    <dgm:cxn modelId="{DAB5BAA7-5B1E-47E6-8F2E-80CF068C5799}" type="presParOf" srcId="{79C26742-B938-43BA-9F70-78DA04C19F6A}" destId="{5799C28F-E1CD-4A26-8AA0-C97B129C1834}" srcOrd="0" destOrd="0" presId="urn:microsoft.com/office/officeart/2005/8/layout/orgChart1"/>
    <dgm:cxn modelId="{1196F2BB-3AEC-4A1F-B8EF-16FC69F56B34}" type="presParOf" srcId="{79C26742-B938-43BA-9F70-78DA04C19F6A}" destId="{3FA7DA51-30C5-4012-B5FD-467C007D7A50}" srcOrd="1" destOrd="0" presId="urn:microsoft.com/office/officeart/2005/8/layout/orgChart1"/>
    <dgm:cxn modelId="{A1E1FF4C-50DD-4BD4-B491-CF2341F2B2B1}" type="presParOf" srcId="{3C5C046F-69E0-4613-BEBC-358591462E07}" destId="{C04F7017-7067-4D5E-9BC7-11CB96945777}" srcOrd="1" destOrd="0" presId="urn:microsoft.com/office/officeart/2005/8/layout/orgChart1"/>
    <dgm:cxn modelId="{7E4879F9-8711-40D0-A131-BFBE82FAC531}" type="presParOf" srcId="{3C5C046F-69E0-4613-BEBC-358591462E07}" destId="{3AD9674A-E49E-4216-83E1-7FC1DCAF6370}" srcOrd="2" destOrd="0" presId="urn:microsoft.com/office/officeart/2005/8/layout/orgChart1"/>
    <dgm:cxn modelId="{72E5462E-838B-4F0B-B074-3CB534079E90}" type="presParOf" srcId="{8BDBFDC3-D401-41BD-B0D6-0E7521059644}" destId="{D04CCB13-FD3F-4220-B49E-BC331AA41D3B}" srcOrd="2" destOrd="0" presId="urn:microsoft.com/office/officeart/2005/8/layout/orgChart1"/>
    <dgm:cxn modelId="{247D066B-CA22-441A-A73B-2A97AEAB197D}" type="presParOf" srcId="{5AED4750-82CF-4A19-9CFC-C9277F7A778F}" destId="{C77673D5-5097-4F2E-B159-0993979059D9}" srcOrd="2" destOrd="0" presId="urn:microsoft.com/office/officeart/2005/8/layout/orgChart1"/>
    <dgm:cxn modelId="{782B416A-75C1-4454-B221-944739AD2015}" type="presParOf" srcId="{C4960F4A-B2B2-403B-AFDC-246CE9050CCB}" destId="{CA0FFBBE-AEEF-434F-90E2-C693303AACC7}" srcOrd="2" destOrd="0" presId="urn:microsoft.com/office/officeart/2005/8/layout/orgChart1"/>
    <dgm:cxn modelId="{3AAE3AB1-4C7E-4833-B3B3-AA77AA0357E0}" type="presParOf" srcId="{C4960F4A-B2B2-403B-AFDC-246CE9050CCB}" destId="{26D794E8-FF64-4654-9CFE-1159BA2D7A88}" srcOrd="3" destOrd="0" presId="urn:microsoft.com/office/officeart/2005/8/layout/orgChart1"/>
    <dgm:cxn modelId="{3D172CDC-8839-4B9B-ACA6-2D9ED08179EC}" type="presParOf" srcId="{26D794E8-FF64-4654-9CFE-1159BA2D7A88}" destId="{3B4AC39F-03E3-4C4D-A217-25A8FFAF9E34}" srcOrd="0" destOrd="0" presId="urn:microsoft.com/office/officeart/2005/8/layout/orgChart1"/>
    <dgm:cxn modelId="{20A6FF66-4743-42A8-910E-0C5E93F4FF56}" type="presParOf" srcId="{3B4AC39F-03E3-4C4D-A217-25A8FFAF9E34}" destId="{FF189D2B-DB1C-4CB1-87F1-BE7327E85DB3}" srcOrd="0" destOrd="0" presId="urn:microsoft.com/office/officeart/2005/8/layout/orgChart1"/>
    <dgm:cxn modelId="{B43F62C9-46CD-46DF-B66A-1293D25C5BAF}" type="presParOf" srcId="{3B4AC39F-03E3-4C4D-A217-25A8FFAF9E34}" destId="{C2690807-A210-4F9C-B182-8766CC7FC738}" srcOrd="1" destOrd="0" presId="urn:microsoft.com/office/officeart/2005/8/layout/orgChart1"/>
    <dgm:cxn modelId="{3616D907-A70F-4B83-A32D-0979258700DA}" type="presParOf" srcId="{26D794E8-FF64-4654-9CFE-1159BA2D7A88}" destId="{87948A1B-B4EE-4FFB-A69A-3CA1DD37FCC8}" srcOrd="1" destOrd="0" presId="urn:microsoft.com/office/officeart/2005/8/layout/orgChart1"/>
    <dgm:cxn modelId="{CC53679D-A3B2-42BF-B8E6-621F14A40640}" type="presParOf" srcId="{26D794E8-FF64-4654-9CFE-1159BA2D7A88}" destId="{6E28B1E8-5159-41CA-AD22-8D245AAC5A8D}" srcOrd="2" destOrd="0" presId="urn:microsoft.com/office/officeart/2005/8/layout/orgChart1"/>
    <dgm:cxn modelId="{A5010AFE-55DE-4B19-8404-44AA4202FADB}" type="presParOf" srcId="{C4960F4A-B2B2-403B-AFDC-246CE9050CCB}" destId="{56BE1F8B-D476-43B6-A1CF-8D96885A5863}" srcOrd="4" destOrd="0" presId="urn:microsoft.com/office/officeart/2005/8/layout/orgChart1"/>
    <dgm:cxn modelId="{60D16E76-44FC-4F2A-AED2-15928DE2F5BC}" type="presParOf" srcId="{C4960F4A-B2B2-403B-AFDC-246CE9050CCB}" destId="{B22C2543-E867-4F0D-AE65-A0CE4E517984}" srcOrd="5" destOrd="0" presId="urn:microsoft.com/office/officeart/2005/8/layout/orgChart1"/>
    <dgm:cxn modelId="{561EF8D5-DA75-4747-86B6-30115F287388}" type="presParOf" srcId="{B22C2543-E867-4F0D-AE65-A0CE4E517984}" destId="{94D66A0F-BBC8-4CBC-A6B9-33A56023E134}" srcOrd="0" destOrd="0" presId="urn:microsoft.com/office/officeart/2005/8/layout/orgChart1"/>
    <dgm:cxn modelId="{9EDB588B-DA46-463A-8A90-20FD588FE552}" type="presParOf" srcId="{94D66A0F-BBC8-4CBC-A6B9-33A56023E134}" destId="{C937B38E-17CD-421A-8CCB-C580709F5DBC}" srcOrd="0" destOrd="0" presId="urn:microsoft.com/office/officeart/2005/8/layout/orgChart1"/>
    <dgm:cxn modelId="{9C55DAD0-011C-42D2-B987-FF02F23A221E}" type="presParOf" srcId="{94D66A0F-BBC8-4CBC-A6B9-33A56023E134}" destId="{824DF7BE-E78D-4F1A-A976-B177C06B22F8}" srcOrd="1" destOrd="0" presId="urn:microsoft.com/office/officeart/2005/8/layout/orgChart1"/>
    <dgm:cxn modelId="{92287910-C041-46DF-A176-CE03F9F6DC33}" type="presParOf" srcId="{B22C2543-E867-4F0D-AE65-A0CE4E517984}" destId="{26FD0274-6ABE-4EC9-B8CE-A01932A0BBD1}" srcOrd="1" destOrd="0" presId="urn:microsoft.com/office/officeart/2005/8/layout/orgChart1"/>
    <dgm:cxn modelId="{840F1635-8C00-436C-B58B-6C2625DADFC4}" type="presParOf" srcId="{B22C2543-E867-4F0D-AE65-A0CE4E517984}" destId="{E905CEF0-582F-44D3-A1B5-9AEB5A1B6E5A}" srcOrd="2" destOrd="0" presId="urn:microsoft.com/office/officeart/2005/8/layout/orgChart1"/>
    <dgm:cxn modelId="{0BD6E1CF-EED0-4D06-BBAB-97BA86DBFCCE}" type="presParOf" srcId="{C4960F4A-B2B2-403B-AFDC-246CE9050CCB}" destId="{5D458E93-C2AE-4AF5-9814-49F47E8979FA}" srcOrd="6" destOrd="0" presId="urn:microsoft.com/office/officeart/2005/8/layout/orgChart1"/>
    <dgm:cxn modelId="{D5FB4414-EAA2-4CBA-936E-F7AD9FBBCF6D}" type="presParOf" srcId="{C4960F4A-B2B2-403B-AFDC-246CE9050CCB}" destId="{5693C871-7CA0-46B1-A9E3-6419EA5DC209}" srcOrd="7" destOrd="0" presId="urn:microsoft.com/office/officeart/2005/8/layout/orgChart1"/>
    <dgm:cxn modelId="{6705DBBD-76CD-4D56-9FF3-36E064D89C69}" type="presParOf" srcId="{5693C871-7CA0-46B1-A9E3-6419EA5DC209}" destId="{7EC301F3-2009-444B-AF12-04B2639BB884}" srcOrd="0" destOrd="0" presId="urn:microsoft.com/office/officeart/2005/8/layout/orgChart1"/>
    <dgm:cxn modelId="{45DFD4C9-158E-41E7-B5DB-DD69017BC9F7}" type="presParOf" srcId="{7EC301F3-2009-444B-AF12-04B2639BB884}" destId="{35C31510-375C-4C67-B68B-3234C51D6E2A}" srcOrd="0" destOrd="0" presId="urn:microsoft.com/office/officeart/2005/8/layout/orgChart1"/>
    <dgm:cxn modelId="{8C1B452A-9ACE-4179-96DB-6329ECE40866}" type="presParOf" srcId="{7EC301F3-2009-444B-AF12-04B2639BB884}" destId="{41FC7850-965A-4A48-B1BF-89A28E68115C}" srcOrd="1" destOrd="0" presId="urn:microsoft.com/office/officeart/2005/8/layout/orgChart1"/>
    <dgm:cxn modelId="{7922EBD0-687C-42C8-9D47-E2816897E4E3}" type="presParOf" srcId="{5693C871-7CA0-46B1-A9E3-6419EA5DC209}" destId="{AE90A8A9-E0A7-4FFE-A4C6-4D4B09B3388C}" srcOrd="1" destOrd="0" presId="urn:microsoft.com/office/officeart/2005/8/layout/orgChart1"/>
    <dgm:cxn modelId="{D3D83A9F-1BD4-4204-8C87-B95E7999ADDD}" type="presParOf" srcId="{5693C871-7CA0-46B1-A9E3-6419EA5DC209}" destId="{136B171D-BAF0-42ED-8572-EACBC03B7F17}" srcOrd="2" destOrd="0" presId="urn:microsoft.com/office/officeart/2005/8/layout/orgChart1"/>
    <dgm:cxn modelId="{DFEFE191-FBFE-460C-8CA7-F126DBE8F9B4}" type="presParOf" srcId="{C4960F4A-B2B2-403B-AFDC-246CE9050CCB}" destId="{769418A9-ED84-4302-BC75-E7F72F759729}" srcOrd="8" destOrd="0" presId="urn:microsoft.com/office/officeart/2005/8/layout/orgChart1"/>
    <dgm:cxn modelId="{1347A3D3-1BD2-4D54-B023-4F371B99A536}" type="presParOf" srcId="{C4960F4A-B2B2-403B-AFDC-246CE9050CCB}" destId="{F89E6EC5-A35C-4183-B798-CE591ABCA049}" srcOrd="9" destOrd="0" presId="urn:microsoft.com/office/officeart/2005/8/layout/orgChart1"/>
    <dgm:cxn modelId="{2ECF617F-72FA-427D-BE69-49416657A884}" type="presParOf" srcId="{F89E6EC5-A35C-4183-B798-CE591ABCA049}" destId="{AD051C6F-028A-44B5-B95A-99A29A29BDB0}" srcOrd="0" destOrd="0" presId="urn:microsoft.com/office/officeart/2005/8/layout/orgChart1"/>
    <dgm:cxn modelId="{B37AFB10-7908-42A0-8A91-0D059594ED81}" type="presParOf" srcId="{AD051C6F-028A-44B5-B95A-99A29A29BDB0}" destId="{EB366F9F-861E-4F5C-B6A5-C913766415DE}" srcOrd="0" destOrd="0" presId="urn:microsoft.com/office/officeart/2005/8/layout/orgChart1"/>
    <dgm:cxn modelId="{9A725531-7DB7-43BC-BE64-D69F0436EE2D}" type="presParOf" srcId="{AD051C6F-028A-44B5-B95A-99A29A29BDB0}" destId="{1BF7BCEF-2DED-42CF-AF73-9BB5336B5D9F}" srcOrd="1" destOrd="0" presId="urn:microsoft.com/office/officeart/2005/8/layout/orgChart1"/>
    <dgm:cxn modelId="{B14E2DE3-D555-4D67-BB95-15ED0ADDF359}" type="presParOf" srcId="{F89E6EC5-A35C-4183-B798-CE591ABCA049}" destId="{3BA8E778-1639-4CE7-9DF9-1941F1B9D1B6}" srcOrd="1" destOrd="0" presId="urn:microsoft.com/office/officeart/2005/8/layout/orgChart1"/>
    <dgm:cxn modelId="{26D0DB16-E010-4787-9D92-2CFB42820A8A}" type="presParOf" srcId="{3BA8E778-1639-4CE7-9DF9-1941F1B9D1B6}" destId="{259194DF-8756-451A-8A06-446408FB27F7}" srcOrd="0" destOrd="0" presId="urn:microsoft.com/office/officeart/2005/8/layout/orgChart1"/>
    <dgm:cxn modelId="{D47B4576-3A38-4FBD-9A99-A9D488A9EB90}" type="presParOf" srcId="{3BA8E778-1639-4CE7-9DF9-1941F1B9D1B6}" destId="{A5BD39B5-C060-4195-A574-FD54DCEC4D17}" srcOrd="1" destOrd="0" presId="urn:microsoft.com/office/officeart/2005/8/layout/orgChart1"/>
    <dgm:cxn modelId="{75D6BBDB-4662-419F-ABBC-4CF705BFD627}" type="presParOf" srcId="{A5BD39B5-C060-4195-A574-FD54DCEC4D17}" destId="{08D818D5-2124-4D8F-A78A-5E52B969A659}" srcOrd="0" destOrd="0" presId="urn:microsoft.com/office/officeart/2005/8/layout/orgChart1"/>
    <dgm:cxn modelId="{4825DD3D-6125-4134-BC17-5B4EA770188E}" type="presParOf" srcId="{08D818D5-2124-4D8F-A78A-5E52B969A659}" destId="{8431D35E-9208-4327-AE3E-BE04168D5975}" srcOrd="0" destOrd="0" presId="urn:microsoft.com/office/officeart/2005/8/layout/orgChart1"/>
    <dgm:cxn modelId="{725D9EEC-230F-432C-97A4-5D5905134757}" type="presParOf" srcId="{08D818D5-2124-4D8F-A78A-5E52B969A659}" destId="{1F35633D-5DF7-43F5-8FAA-039B03E4EF78}" srcOrd="1" destOrd="0" presId="urn:microsoft.com/office/officeart/2005/8/layout/orgChart1"/>
    <dgm:cxn modelId="{D74066EC-0F92-4F2D-9E23-CD10A33C07AA}" type="presParOf" srcId="{A5BD39B5-C060-4195-A574-FD54DCEC4D17}" destId="{883792E4-283A-47FC-A802-26726F8B1690}" srcOrd="1" destOrd="0" presId="urn:microsoft.com/office/officeart/2005/8/layout/orgChart1"/>
    <dgm:cxn modelId="{A7E93947-58E2-40C5-99BD-74035C687A0E}" type="presParOf" srcId="{A5BD39B5-C060-4195-A574-FD54DCEC4D17}" destId="{D8C9BEED-008D-4330-B25A-C6DEB91ED026}" srcOrd="2" destOrd="0" presId="urn:microsoft.com/office/officeart/2005/8/layout/orgChart1"/>
    <dgm:cxn modelId="{6C2FBB9A-71C3-4FA4-AFB1-D31BFC33A39B}" type="presParOf" srcId="{F89E6EC5-A35C-4183-B798-CE591ABCA049}" destId="{42279939-9E88-4220-9454-EEBAE472D6E7}" srcOrd="2" destOrd="0" presId="urn:microsoft.com/office/officeart/2005/8/layout/orgChart1"/>
    <dgm:cxn modelId="{56C6F08B-40F5-40C6-A4B0-409086DFFB52}" type="presParOf" srcId="{685400AA-D94C-4576-9F38-5029AE2502D9}" destId="{26CC09DB-C324-466F-9968-8CA7CEF8AC4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253025-1FD3-453A-BA0A-EE1FAB8296CA}" type="doc">
      <dgm:prSet loTypeId="urn:microsoft.com/office/officeart/2005/8/layout/cycle1" loCatId="cycle" qsTypeId="urn:microsoft.com/office/officeart/2005/8/quickstyle/simple1" qsCatId="simple" csTypeId="urn:microsoft.com/office/officeart/2005/8/colors/accent1_2" csCatId="accent1"/>
      <dgm:spPr/>
    </dgm:pt>
    <dgm:pt modelId="{AE3A210B-A73A-42E3-8E60-B3A6637002A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rPr>
            <a:t>水晶头</a:t>
          </a:r>
          <a:endPar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endParaRPr>
        </a:p>
      </dgm:t>
    </dgm:pt>
    <dgm:pt modelId="{59EF50C0-9E82-455B-92BC-823698D494BE}" type="parTrans" cxnId="{7027EF6B-0F89-456D-9EB9-4E2A8A19056A}">
      <dgm:prSet/>
      <dgm:spPr/>
    </dgm:pt>
    <dgm:pt modelId="{C329125E-3D97-4361-B587-0B375899C53C}" type="sibTrans" cxnId="{7027EF6B-0F89-456D-9EB9-4E2A8A19056A}">
      <dgm:prSet/>
      <dgm:spPr/>
    </dgm:pt>
    <dgm:pt modelId="{D488413E-C07A-456A-8647-7C4CC6E4119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rPr>
            <a:t>信息</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rPr>
            <a:t>模块</a:t>
          </a:r>
          <a:endPar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endParaRPr>
        </a:p>
      </dgm:t>
    </dgm:pt>
    <dgm:pt modelId="{7DDF20D1-30B5-456A-AAAE-B3ED49A1C314}" type="parTrans" cxnId="{20492B5F-B88C-4490-9FF0-A171AFC54CD4}">
      <dgm:prSet/>
      <dgm:spPr/>
    </dgm:pt>
    <dgm:pt modelId="{F56B95AE-D6CE-46E0-8AA9-45B2158C01C1}" type="sibTrans" cxnId="{20492B5F-B88C-4490-9FF0-A171AFC54CD4}">
      <dgm:prSet/>
      <dgm:spPr/>
    </dgm:pt>
    <dgm:pt modelId="{E849B8D7-1711-4CE9-AACB-F2F01A80FCB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rPr>
            <a:t>配线架</a:t>
          </a:r>
          <a:endPar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endParaRPr>
        </a:p>
      </dgm:t>
    </dgm:pt>
    <dgm:pt modelId="{E56E5683-8325-40DA-9524-3A83D1B26767}" type="parTrans" cxnId="{FA848C00-591F-4E36-A1DB-85661EEEA755}">
      <dgm:prSet/>
      <dgm:spPr/>
    </dgm:pt>
    <dgm:pt modelId="{C4C52D19-4CEE-4B96-99B4-8925D7F56F26}" type="sibTrans" cxnId="{FA848C00-591F-4E36-A1DB-85661EEEA755}">
      <dgm:prSet/>
      <dgm:spPr/>
    </dgm:pt>
    <dgm:pt modelId="{CBF4F364-8D86-4AAA-9AE8-A5078B737CC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rPr>
            <a:t>跳线</a:t>
          </a:r>
          <a:endPar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endParaRPr>
        </a:p>
      </dgm:t>
    </dgm:pt>
    <dgm:pt modelId="{E9AE8710-A190-4B6E-8AD0-A2F0B614A087}" type="parTrans" cxnId="{6DF7DC6C-D9A0-44BE-85AF-79DD1350C472}">
      <dgm:prSet/>
      <dgm:spPr/>
    </dgm:pt>
    <dgm:pt modelId="{40193664-4DD5-4AFA-BF7E-5C943F234310}" type="sibTrans" cxnId="{6DF7DC6C-D9A0-44BE-85AF-79DD1350C472}">
      <dgm:prSet/>
      <dgm:spPr/>
    </dgm:pt>
    <dgm:pt modelId="{108589C8-414E-421B-BEBA-75620154159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rPr>
            <a:t>面板</a:t>
          </a:r>
          <a:endPar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endParaRPr>
        </a:p>
      </dgm:t>
    </dgm:pt>
    <dgm:pt modelId="{DCEE33D2-7524-4297-93FE-FCB8217CCD7B}" type="parTrans" cxnId="{23544505-16FD-4BB0-8D2B-DC86EA3E6775}">
      <dgm:prSet/>
      <dgm:spPr/>
    </dgm:pt>
    <dgm:pt modelId="{14C14886-6530-4532-9564-B5CC5D5E6AB9}" type="sibTrans" cxnId="{23544505-16FD-4BB0-8D2B-DC86EA3E6775}">
      <dgm:prSet/>
      <dgm:spPr/>
    </dgm:pt>
    <dgm:pt modelId="{FF6E7944-D584-4913-A8D9-EA5B254ABFD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rPr>
            <a:t>六类</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rPr>
            <a:t>双绞线</a:t>
          </a:r>
          <a:endPar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endParaRPr>
        </a:p>
      </dgm:t>
    </dgm:pt>
    <dgm:pt modelId="{FE0449B0-F656-4E37-918B-235C43811C41}" type="parTrans" cxnId="{8CE99ADC-CD8C-4D4D-882A-41F52B9A69F1}">
      <dgm:prSet/>
      <dgm:spPr/>
    </dgm:pt>
    <dgm:pt modelId="{D4559BB2-1433-46A6-9405-FF226A558500}" type="sibTrans" cxnId="{8CE99ADC-CD8C-4D4D-882A-41F52B9A69F1}">
      <dgm:prSet/>
      <dgm:spPr/>
    </dgm:pt>
    <dgm:pt modelId="{86FFD540-A978-4374-B59D-F4A8AF8526B9}" type="pres">
      <dgm:prSet presAssocID="{0F253025-1FD3-453A-BA0A-EE1FAB8296CA}" presName="cycle" presStyleCnt="0">
        <dgm:presLayoutVars>
          <dgm:dir/>
          <dgm:resizeHandles val="exact"/>
        </dgm:presLayoutVars>
      </dgm:prSet>
      <dgm:spPr/>
    </dgm:pt>
    <dgm:pt modelId="{D179F7E4-4D36-47F4-B7A1-AD425D65834A}" type="pres">
      <dgm:prSet presAssocID="{AE3A210B-A73A-42E3-8E60-B3A6637002AA}" presName="dummy" presStyleCnt="0"/>
      <dgm:spPr/>
    </dgm:pt>
    <dgm:pt modelId="{2DB4F82F-9BE3-4E1F-BFEA-67E2B04D7B46}" type="pres">
      <dgm:prSet presAssocID="{AE3A210B-A73A-42E3-8E60-B3A6637002AA}" presName="node" presStyleLbl="revTx" presStyleIdx="0" presStyleCnt="6">
        <dgm:presLayoutVars>
          <dgm:bulletEnabled val="1"/>
        </dgm:presLayoutVars>
      </dgm:prSet>
      <dgm:spPr/>
    </dgm:pt>
    <dgm:pt modelId="{A169CDD3-D6FB-421C-8397-E13AC1BB0F74}" type="pres">
      <dgm:prSet presAssocID="{C329125E-3D97-4361-B587-0B375899C53C}" presName="sibTrans" presStyleLbl="node1" presStyleIdx="0" presStyleCnt="6"/>
      <dgm:spPr/>
    </dgm:pt>
    <dgm:pt modelId="{EA9C5CF2-B5E2-4889-AB99-D4475A5F6A7A}" type="pres">
      <dgm:prSet presAssocID="{D488413E-C07A-456A-8647-7C4CC6E41190}" presName="dummy" presStyleCnt="0"/>
      <dgm:spPr/>
    </dgm:pt>
    <dgm:pt modelId="{1764B6FF-2752-4713-80F4-2CE28BB11D53}" type="pres">
      <dgm:prSet presAssocID="{D488413E-C07A-456A-8647-7C4CC6E41190}" presName="node" presStyleLbl="revTx" presStyleIdx="1" presStyleCnt="6">
        <dgm:presLayoutVars>
          <dgm:bulletEnabled val="1"/>
        </dgm:presLayoutVars>
      </dgm:prSet>
      <dgm:spPr/>
    </dgm:pt>
    <dgm:pt modelId="{D8C589AC-F417-48A9-9990-EBA8F19823E1}" type="pres">
      <dgm:prSet presAssocID="{F56B95AE-D6CE-46E0-8AA9-45B2158C01C1}" presName="sibTrans" presStyleLbl="node1" presStyleIdx="1" presStyleCnt="6"/>
      <dgm:spPr/>
    </dgm:pt>
    <dgm:pt modelId="{D5EBD0D6-1077-4437-8CB4-080F297AB7BD}" type="pres">
      <dgm:prSet presAssocID="{E849B8D7-1711-4CE9-AACB-F2F01A80FCB6}" presName="dummy" presStyleCnt="0"/>
      <dgm:spPr/>
    </dgm:pt>
    <dgm:pt modelId="{3A42975B-41EA-4417-A705-795B3C73E9C6}" type="pres">
      <dgm:prSet presAssocID="{E849B8D7-1711-4CE9-AACB-F2F01A80FCB6}" presName="node" presStyleLbl="revTx" presStyleIdx="2" presStyleCnt="6">
        <dgm:presLayoutVars>
          <dgm:bulletEnabled val="1"/>
        </dgm:presLayoutVars>
      </dgm:prSet>
      <dgm:spPr/>
    </dgm:pt>
    <dgm:pt modelId="{9949FF53-C03F-42BE-A400-038685B7AA0F}" type="pres">
      <dgm:prSet presAssocID="{C4C52D19-4CEE-4B96-99B4-8925D7F56F26}" presName="sibTrans" presStyleLbl="node1" presStyleIdx="2" presStyleCnt="6"/>
      <dgm:spPr/>
    </dgm:pt>
    <dgm:pt modelId="{0E7570A9-DBFC-4818-A700-AD5C0C2E3249}" type="pres">
      <dgm:prSet presAssocID="{CBF4F364-8D86-4AAA-9AE8-A5078B737CC5}" presName="dummy" presStyleCnt="0"/>
      <dgm:spPr/>
    </dgm:pt>
    <dgm:pt modelId="{69568FE2-E218-4FA0-B37B-E9F4F4CE5793}" type="pres">
      <dgm:prSet presAssocID="{CBF4F364-8D86-4AAA-9AE8-A5078B737CC5}" presName="node" presStyleLbl="revTx" presStyleIdx="3" presStyleCnt="6">
        <dgm:presLayoutVars>
          <dgm:bulletEnabled val="1"/>
        </dgm:presLayoutVars>
      </dgm:prSet>
      <dgm:spPr/>
    </dgm:pt>
    <dgm:pt modelId="{BC98B99B-5450-4EF0-BBA0-4D1DF0CEA2A8}" type="pres">
      <dgm:prSet presAssocID="{40193664-4DD5-4AFA-BF7E-5C943F234310}" presName="sibTrans" presStyleLbl="node1" presStyleIdx="3" presStyleCnt="6"/>
      <dgm:spPr/>
    </dgm:pt>
    <dgm:pt modelId="{8B58A82A-F888-4A21-B0B9-F9CCE9C89A99}" type="pres">
      <dgm:prSet presAssocID="{108589C8-414E-421B-BEBA-756201541594}" presName="dummy" presStyleCnt="0"/>
      <dgm:spPr/>
    </dgm:pt>
    <dgm:pt modelId="{B1550055-968C-42F2-AB13-3F1DCB490C18}" type="pres">
      <dgm:prSet presAssocID="{108589C8-414E-421B-BEBA-756201541594}" presName="node" presStyleLbl="revTx" presStyleIdx="4" presStyleCnt="6">
        <dgm:presLayoutVars>
          <dgm:bulletEnabled val="1"/>
        </dgm:presLayoutVars>
      </dgm:prSet>
      <dgm:spPr/>
    </dgm:pt>
    <dgm:pt modelId="{83969F84-3F4E-4227-B220-968D56AFF930}" type="pres">
      <dgm:prSet presAssocID="{14C14886-6530-4532-9564-B5CC5D5E6AB9}" presName="sibTrans" presStyleLbl="node1" presStyleIdx="4" presStyleCnt="6"/>
      <dgm:spPr/>
    </dgm:pt>
    <dgm:pt modelId="{BE1D3525-28AA-47FF-8AAB-F5AC099AE89C}" type="pres">
      <dgm:prSet presAssocID="{FF6E7944-D584-4913-A8D9-EA5B254ABFD0}" presName="dummy" presStyleCnt="0"/>
      <dgm:spPr/>
    </dgm:pt>
    <dgm:pt modelId="{2DA16A45-D813-4B6B-8F86-70C6A9A125A2}" type="pres">
      <dgm:prSet presAssocID="{FF6E7944-D584-4913-A8D9-EA5B254ABFD0}" presName="node" presStyleLbl="revTx" presStyleIdx="5" presStyleCnt="6">
        <dgm:presLayoutVars>
          <dgm:bulletEnabled val="1"/>
        </dgm:presLayoutVars>
      </dgm:prSet>
      <dgm:spPr/>
    </dgm:pt>
    <dgm:pt modelId="{B8F20113-7D0C-47F6-BA0C-A17B393F88B4}" type="pres">
      <dgm:prSet presAssocID="{D4559BB2-1433-46A6-9405-FF226A558500}" presName="sibTrans" presStyleLbl="node1" presStyleIdx="5" presStyleCnt="6"/>
      <dgm:spPr/>
    </dgm:pt>
  </dgm:ptLst>
  <dgm:cxnLst>
    <dgm:cxn modelId="{20492B5F-B88C-4490-9FF0-A171AFC54CD4}" srcId="{0F253025-1FD3-453A-BA0A-EE1FAB8296CA}" destId="{D488413E-C07A-456A-8647-7C4CC6E41190}" srcOrd="1" destOrd="0" parTransId="{7DDF20D1-30B5-456A-AAAE-B3ED49A1C314}" sibTransId="{F56B95AE-D6CE-46E0-8AA9-45B2158C01C1}"/>
    <dgm:cxn modelId="{8CEE1226-002F-4535-A1F0-A2A3E4B316F2}" type="presOf" srcId="{E849B8D7-1711-4CE9-AACB-F2F01A80FCB6}" destId="{3A42975B-41EA-4417-A705-795B3C73E9C6}" srcOrd="0" destOrd="0" presId="urn:microsoft.com/office/officeart/2005/8/layout/cycle1"/>
    <dgm:cxn modelId="{96073E8D-EE7F-4A2D-BECB-B944BF7ADC14}" type="presOf" srcId="{CBF4F364-8D86-4AAA-9AE8-A5078B737CC5}" destId="{69568FE2-E218-4FA0-B37B-E9F4F4CE5793}" srcOrd="0" destOrd="0" presId="urn:microsoft.com/office/officeart/2005/8/layout/cycle1"/>
    <dgm:cxn modelId="{7027EF6B-0F89-456D-9EB9-4E2A8A19056A}" srcId="{0F253025-1FD3-453A-BA0A-EE1FAB8296CA}" destId="{AE3A210B-A73A-42E3-8E60-B3A6637002AA}" srcOrd="0" destOrd="0" parTransId="{59EF50C0-9E82-455B-92BC-823698D494BE}" sibTransId="{C329125E-3D97-4361-B587-0B375899C53C}"/>
    <dgm:cxn modelId="{23544505-16FD-4BB0-8D2B-DC86EA3E6775}" srcId="{0F253025-1FD3-453A-BA0A-EE1FAB8296CA}" destId="{108589C8-414E-421B-BEBA-756201541594}" srcOrd="4" destOrd="0" parTransId="{DCEE33D2-7524-4297-93FE-FCB8217CCD7B}" sibTransId="{14C14886-6530-4532-9564-B5CC5D5E6AB9}"/>
    <dgm:cxn modelId="{FA848C00-591F-4E36-A1DB-85661EEEA755}" srcId="{0F253025-1FD3-453A-BA0A-EE1FAB8296CA}" destId="{E849B8D7-1711-4CE9-AACB-F2F01A80FCB6}" srcOrd="2" destOrd="0" parTransId="{E56E5683-8325-40DA-9524-3A83D1B26767}" sibTransId="{C4C52D19-4CEE-4B96-99B4-8925D7F56F26}"/>
    <dgm:cxn modelId="{D9ABC2A9-3FFE-442B-8CE7-49467287ADDB}" type="presOf" srcId="{C4C52D19-4CEE-4B96-99B4-8925D7F56F26}" destId="{9949FF53-C03F-42BE-A400-038685B7AA0F}" srcOrd="0" destOrd="0" presId="urn:microsoft.com/office/officeart/2005/8/layout/cycle1"/>
    <dgm:cxn modelId="{A1744B85-D82A-4A8F-948A-3E07A8D76A66}" type="presOf" srcId="{0F253025-1FD3-453A-BA0A-EE1FAB8296CA}" destId="{86FFD540-A978-4374-B59D-F4A8AF8526B9}" srcOrd="0" destOrd="0" presId="urn:microsoft.com/office/officeart/2005/8/layout/cycle1"/>
    <dgm:cxn modelId="{8E88D507-3027-467A-B2BE-B1C8BDB9B1DA}" type="presOf" srcId="{D488413E-C07A-456A-8647-7C4CC6E41190}" destId="{1764B6FF-2752-4713-80F4-2CE28BB11D53}" srcOrd="0" destOrd="0" presId="urn:microsoft.com/office/officeart/2005/8/layout/cycle1"/>
    <dgm:cxn modelId="{F338AE70-5437-4C86-8DD5-246345D9701E}" type="presOf" srcId="{14C14886-6530-4532-9564-B5CC5D5E6AB9}" destId="{83969F84-3F4E-4227-B220-968D56AFF930}" srcOrd="0" destOrd="0" presId="urn:microsoft.com/office/officeart/2005/8/layout/cycle1"/>
    <dgm:cxn modelId="{F93C2D3C-09D0-4C63-8A09-D206D54F5D3F}" type="presOf" srcId="{C329125E-3D97-4361-B587-0B375899C53C}" destId="{A169CDD3-D6FB-421C-8397-E13AC1BB0F74}" srcOrd="0" destOrd="0" presId="urn:microsoft.com/office/officeart/2005/8/layout/cycle1"/>
    <dgm:cxn modelId="{7847FBD6-0E32-4593-97DF-1669300A95AB}" type="presOf" srcId="{AE3A210B-A73A-42E3-8E60-B3A6637002AA}" destId="{2DB4F82F-9BE3-4E1F-BFEA-67E2B04D7B46}" srcOrd="0" destOrd="0" presId="urn:microsoft.com/office/officeart/2005/8/layout/cycle1"/>
    <dgm:cxn modelId="{8CE99ADC-CD8C-4D4D-882A-41F52B9A69F1}" srcId="{0F253025-1FD3-453A-BA0A-EE1FAB8296CA}" destId="{FF6E7944-D584-4913-A8D9-EA5B254ABFD0}" srcOrd="5" destOrd="0" parTransId="{FE0449B0-F656-4E37-918B-235C43811C41}" sibTransId="{D4559BB2-1433-46A6-9405-FF226A558500}"/>
    <dgm:cxn modelId="{8219CD56-0F96-402F-A267-730418115822}" type="presOf" srcId="{D4559BB2-1433-46A6-9405-FF226A558500}" destId="{B8F20113-7D0C-47F6-BA0C-A17B393F88B4}" srcOrd="0" destOrd="0" presId="urn:microsoft.com/office/officeart/2005/8/layout/cycle1"/>
    <dgm:cxn modelId="{9308F41A-BD20-49F7-AB10-30CDC5100F87}" type="presOf" srcId="{F56B95AE-D6CE-46E0-8AA9-45B2158C01C1}" destId="{D8C589AC-F417-48A9-9990-EBA8F19823E1}" srcOrd="0" destOrd="0" presId="urn:microsoft.com/office/officeart/2005/8/layout/cycle1"/>
    <dgm:cxn modelId="{8D9A5699-12A8-4E0C-A5C0-1C19EAC5D1B8}" type="presOf" srcId="{FF6E7944-D584-4913-A8D9-EA5B254ABFD0}" destId="{2DA16A45-D813-4B6B-8F86-70C6A9A125A2}" srcOrd="0" destOrd="0" presId="urn:microsoft.com/office/officeart/2005/8/layout/cycle1"/>
    <dgm:cxn modelId="{D4BB08B4-D933-4788-852B-2B908CD0681C}" type="presOf" srcId="{40193664-4DD5-4AFA-BF7E-5C943F234310}" destId="{BC98B99B-5450-4EF0-BBA0-4D1DF0CEA2A8}" srcOrd="0" destOrd="0" presId="urn:microsoft.com/office/officeart/2005/8/layout/cycle1"/>
    <dgm:cxn modelId="{8241CF1B-AA41-41EA-86A7-0B3D50701215}" type="presOf" srcId="{108589C8-414E-421B-BEBA-756201541594}" destId="{B1550055-968C-42F2-AB13-3F1DCB490C18}" srcOrd="0" destOrd="0" presId="urn:microsoft.com/office/officeart/2005/8/layout/cycle1"/>
    <dgm:cxn modelId="{6DF7DC6C-D9A0-44BE-85AF-79DD1350C472}" srcId="{0F253025-1FD3-453A-BA0A-EE1FAB8296CA}" destId="{CBF4F364-8D86-4AAA-9AE8-A5078B737CC5}" srcOrd="3" destOrd="0" parTransId="{E9AE8710-A190-4B6E-8AD0-A2F0B614A087}" sibTransId="{40193664-4DD5-4AFA-BF7E-5C943F234310}"/>
    <dgm:cxn modelId="{532F1F03-3479-401E-B6F2-9350C82B9714}" type="presParOf" srcId="{86FFD540-A978-4374-B59D-F4A8AF8526B9}" destId="{D179F7E4-4D36-47F4-B7A1-AD425D65834A}" srcOrd="0" destOrd="0" presId="urn:microsoft.com/office/officeart/2005/8/layout/cycle1"/>
    <dgm:cxn modelId="{DF0A0B3D-01EC-495D-86ED-5DCFB29D13B5}" type="presParOf" srcId="{86FFD540-A978-4374-B59D-F4A8AF8526B9}" destId="{2DB4F82F-9BE3-4E1F-BFEA-67E2B04D7B46}" srcOrd="1" destOrd="0" presId="urn:microsoft.com/office/officeart/2005/8/layout/cycle1"/>
    <dgm:cxn modelId="{4661549F-514A-42AD-8100-F95A43325EF7}" type="presParOf" srcId="{86FFD540-A978-4374-B59D-F4A8AF8526B9}" destId="{A169CDD3-D6FB-421C-8397-E13AC1BB0F74}" srcOrd="2" destOrd="0" presId="urn:microsoft.com/office/officeart/2005/8/layout/cycle1"/>
    <dgm:cxn modelId="{B144A301-2AC9-4E58-BB19-0732EE5DC90C}" type="presParOf" srcId="{86FFD540-A978-4374-B59D-F4A8AF8526B9}" destId="{EA9C5CF2-B5E2-4889-AB99-D4475A5F6A7A}" srcOrd="3" destOrd="0" presId="urn:microsoft.com/office/officeart/2005/8/layout/cycle1"/>
    <dgm:cxn modelId="{852D3589-4218-4F89-BB72-21A09584687F}" type="presParOf" srcId="{86FFD540-A978-4374-B59D-F4A8AF8526B9}" destId="{1764B6FF-2752-4713-80F4-2CE28BB11D53}" srcOrd="4" destOrd="0" presId="urn:microsoft.com/office/officeart/2005/8/layout/cycle1"/>
    <dgm:cxn modelId="{A5D6F731-DA6E-4EAE-AB15-4556054A4911}" type="presParOf" srcId="{86FFD540-A978-4374-B59D-F4A8AF8526B9}" destId="{D8C589AC-F417-48A9-9990-EBA8F19823E1}" srcOrd="5" destOrd="0" presId="urn:microsoft.com/office/officeart/2005/8/layout/cycle1"/>
    <dgm:cxn modelId="{A591EAA7-CFEF-4752-9A7D-E28CF258853B}" type="presParOf" srcId="{86FFD540-A978-4374-B59D-F4A8AF8526B9}" destId="{D5EBD0D6-1077-4437-8CB4-080F297AB7BD}" srcOrd="6" destOrd="0" presId="urn:microsoft.com/office/officeart/2005/8/layout/cycle1"/>
    <dgm:cxn modelId="{D4430AA2-7E86-44C5-94D6-1FE3FC2DC11B}" type="presParOf" srcId="{86FFD540-A978-4374-B59D-F4A8AF8526B9}" destId="{3A42975B-41EA-4417-A705-795B3C73E9C6}" srcOrd="7" destOrd="0" presId="urn:microsoft.com/office/officeart/2005/8/layout/cycle1"/>
    <dgm:cxn modelId="{6BEA9BCD-1689-4A08-B1D9-8BE9748B1DB5}" type="presParOf" srcId="{86FFD540-A978-4374-B59D-F4A8AF8526B9}" destId="{9949FF53-C03F-42BE-A400-038685B7AA0F}" srcOrd="8" destOrd="0" presId="urn:microsoft.com/office/officeart/2005/8/layout/cycle1"/>
    <dgm:cxn modelId="{B285C7D8-7756-4FDC-9855-94B44291FFF5}" type="presParOf" srcId="{86FFD540-A978-4374-B59D-F4A8AF8526B9}" destId="{0E7570A9-DBFC-4818-A700-AD5C0C2E3249}" srcOrd="9" destOrd="0" presId="urn:microsoft.com/office/officeart/2005/8/layout/cycle1"/>
    <dgm:cxn modelId="{6851FA6D-7228-4332-BC71-B591A4162232}" type="presParOf" srcId="{86FFD540-A978-4374-B59D-F4A8AF8526B9}" destId="{69568FE2-E218-4FA0-B37B-E9F4F4CE5793}" srcOrd="10" destOrd="0" presId="urn:microsoft.com/office/officeart/2005/8/layout/cycle1"/>
    <dgm:cxn modelId="{6C49C229-AD78-4C6E-9D07-B5958B78115C}" type="presParOf" srcId="{86FFD540-A978-4374-B59D-F4A8AF8526B9}" destId="{BC98B99B-5450-4EF0-BBA0-4D1DF0CEA2A8}" srcOrd="11" destOrd="0" presId="urn:microsoft.com/office/officeart/2005/8/layout/cycle1"/>
    <dgm:cxn modelId="{3A56131E-6394-41D7-973B-9D1D4BD1B760}" type="presParOf" srcId="{86FFD540-A978-4374-B59D-F4A8AF8526B9}" destId="{8B58A82A-F888-4A21-B0B9-F9CCE9C89A99}" srcOrd="12" destOrd="0" presId="urn:microsoft.com/office/officeart/2005/8/layout/cycle1"/>
    <dgm:cxn modelId="{20A41038-81E7-4F76-9520-D9FFBCF44274}" type="presParOf" srcId="{86FFD540-A978-4374-B59D-F4A8AF8526B9}" destId="{B1550055-968C-42F2-AB13-3F1DCB490C18}" srcOrd="13" destOrd="0" presId="urn:microsoft.com/office/officeart/2005/8/layout/cycle1"/>
    <dgm:cxn modelId="{E7939F3A-A24B-49B6-82B4-0994A529104D}" type="presParOf" srcId="{86FFD540-A978-4374-B59D-F4A8AF8526B9}" destId="{83969F84-3F4E-4227-B220-968D56AFF930}" srcOrd="14" destOrd="0" presId="urn:microsoft.com/office/officeart/2005/8/layout/cycle1"/>
    <dgm:cxn modelId="{6E96AD1F-7591-48FC-A495-AFCF5FF0F1B4}" type="presParOf" srcId="{86FFD540-A978-4374-B59D-F4A8AF8526B9}" destId="{BE1D3525-28AA-47FF-8AAB-F5AC099AE89C}" srcOrd="15" destOrd="0" presId="urn:microsoft.com/office/officeart/2005/8/layout/cycle1"/>
    <dgm:cxn modelId="{F857BD16-85B5-4F24-8807-06F098A5259E}" type="presParOf" srcId="{86FFD540-A978-4374-B59D-F4A8AF8526B9}" destId="{2DA16A45-D813-4B6B-8F86-70C6A9A125A2}" srcOrd="16" destOrd="0" presId="urn:microsoft.com/office/officeart/2005/8/layout/cycle1"/>
    <dgm:cxn modelId="{628B5975-8DAE-46C7-A4B2-AEE345CBE55D}" type="presParOf" srcId="{86FFD540-A978-4374-B59D-F4A8AF8526B9}" destId="{B8F20113-7D0C-47F6-BA0C-A17B393F88B4}" srcOrd="17"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7CCE25-5266-47F2-8C73-DBB6397D654E}" type="doc">
      <dgm:prSet loTypeId="urn:microsoft.com/office/officeart/2005/8/layout/orgChart1" loCatId="hierarchy" qsTypeId="urn:microsoft.com/office/officeart/2005/8/quickstyle/simple1" qsCatId="simple" csTypeId="urn:microsoft.com/office/officeart/2005/8/colors/accent1_2" csCatId="accent1"/>
      <dgm:spPr/>
    </dgm:pt>
    <dgm:pt modelId="{D65468B9-9860-4244-B69F-A9F9AF5736F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PA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Pa</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nel</a:t>
          </a:r>
          <a:r>
            <a:rPr kumimoji="0" lang="zh-CN" altLang="en-US" b="0" i="0" u="none" strike="noStrike" cap="none" normalizeH="0" baseline="0" smtClean="0">
              <a:ln>
                <a:noFill/>
              </a:ln>
              <a:solidFill>
                <a:schemeClr val="tx1"/>
              </a:solidFill>
              <a:effectLst/>
              <a:latin typeface="宋体" pitchFamily="2" charset="-122"/>
              <a:ea typeface="宋体" pitchFamily="2" charset="-122"/>
              <a:cs typeface="宋体" pitchFamily="2" charset="-122"/>
            </a:rPr>
            <a:t>面板</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1CC8D73B-F983-4811-B953-DF95CDD451B2}" type="parTrans" cxnId="{A990590F-74F1-4801-B32C-B33B68F035A3}">
      <dgm:prSet/>
      <dgm:spPr/>
    </dgm:pt>
    <dgm:pt modelId="{8B3B9621-9017-41EC-AE9B-6C6599E42260}" type="sibTrans" cxnId="{A990590F-74F1-4801-B32C-B33B68F035A3}">
      <dgm:prSet/>
      <dgm:spPr/>
    </dgm:pt>
    <dgm:pt modelId="{55CE26ED-0AA2-4015-B32A-29503DB3FE4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China</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 G</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B</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国标</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86</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型</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3B10C3DE-6ACC-489E-91A1-626018267BC9}" type="parTrans" cxnId="{79DD722C-304E-413A-BF2C-3BFBC9A824DA}">
      <dgm:prSet/>
      <dgm:spPr/>
    </dgm:pt>
    <dgm:pt modelId="{06DAE2FC-34DE-4A3B-B692-9D2E4E2DFD80}" type="sibTrans" cxnId="{79DD722C-304E-413A-BF2C-3BFBC9A824DA}">
      <dgm:prSet/>
      <dgm:spPr/>
    </dgm:pt>
    <dgm:pt modelId="{22E6AF93-5DAD-4E49-9A7C-474EC8BD76B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1</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 Port  1</a:t>
          </a:r>
          <a:r>
            <a:rPr kumimoji="0" lang="zh-CN" altLang="en-US"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口</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D5C173C2-8A58-4468-BE40-25BAF9A59E5B}" type="parTrans" cxnId="{3FB4065E-DDB7-4C3B-9EE8-79EB93C390A4}">
      <dgm:prSet/>
      <dgm:spPr/>
    </dgm:pt>
    <dgm:pt modelId="{438DB08A-D09A-43AA-903D-6E4A0D77B44B}" type="sibTrans" cxnId="{3FB4065E-DDB7-4C3B-9EE8-79EB93C390A4}">
      <dgm:prSet/>
      <dgm:spPr/>
    </dgm:pt>
    <dgm:pt modelId="{BC19D99D-6CC0-4C7E-9898-24489354B20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1</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 series 1</a:t>
          </a:r>
          <a:r>
            <a:rPr kumimoji="0" lang="zh-CN" altLang="en-US"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系列</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D8945282-4A1F-4BCA-8ED6-E7AC054672A8}" type="parTrans" cxnId="{AE9231CF-319C-4601-B6F2-64AA208CD04F}">
      <dgm:prSet/>
      <dgm:spPr/>
    </dgm:pt>
    <dgm:pt modelId="{E79F6230-3346-45F6-958E-ABD66650017B}" type="sibTrans" cxnId="{AE9231CF-319C-4601-B6F2-64AA208CD04F}">
      <dgm:prSet/>
      <dgm:spPr/>
    </dgm:pt>
    <dgm:pt modelId="{EA79D8C1-60E7-47B5-A079-F25118C6DB5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2</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 series 2</a:t>
          </a:r>
          <a:r>
            <a:rPr kumimoji="0" lang="zh-CN" altLang="en-US"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系列</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5043ED15-1365-41CF-97B2-F2C9A8B65E43}" type="parTrans" cxnId="{BE6DF937-A821-4623-A8BB-4246EFF96AC8}">
      <dgm:prSet/>
      <dgm:spPr/>
    </dgm:pt>
    <dgm:pt modelId="{85BA9274-B240-4D2E-A4B6-6D8F5C320F4A}" type="sibTrans" cxnId="{BE6DF937-A821-4623-A8BB-4246EFF96AC8}">
      <dgm:prSet/>
      <dgm:spPr/>
    </dgm:pt>
    <dgm:pt modelId="{C59BBD38-7F59-4123-BA3E-BFBE7CEBF009}">
      <dgm:prSet/>
      <dgm:spPr/>
      <dgm:t>
        <a:bodyPr/>
        <a:lstStyle/>
        <a:p>
          <a:pPr marL="0" marR="0" lvl="0" indent="0" algn="ctr" defTabSz="914400" rtl="0" eaLnBrk="1" fontAlgn="base" latinLnBrk="0" hangingPunct="1">
            <a:lnSpc>
              <a:spcPct val="88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3 O </a:t>
          </a:r>
        </a:p>
        <a:p>
          <a:pPr marL="0" marR="0" lvl="0" indent="0" algn="ctr" defTabSz="914400" rtl="0" eaLnBrk="1" fontAlgn="base" latinLnBrk="0" hangingPunct="1">
            <a:lnSpc>
              <a:spcPct val="88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O</a:t>
          </a: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blique</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：斜口</a:t>
          </a:r>
        </a:p>
        <a:p>
          <a:pPr marL="0" marR="0" lvl="0" indent="0" algn="ctr" defTabSz="914400" rtl="0" eaLnBrk="1" fontAlgn="base" latinLnBrk="0" hangingPunct="1">
            <a:lnSpc>
              <a:spcPct val="88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3</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 series 3</a:t>
          </a:r>
          <a:r>
            <a:rPr kumimoji="0" lang="zh-CN" altLang="en-US"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系列</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449B4735-1B35-4DBD-AFD7-E2877B805C6E}" type="parTrans" cxnId="{5B954553-F2DC-4CD1-833B-4CECF09FA28E}">
      <dgm:prSet/>
      <dgm:spPr/>
    </dgm:pt>
    <dgm:pt modelId="{0F1E724C-AC84-468A-B93D-90381577B9D2}" type="sibTrans" cxnId="{5B954553-F2DC-4CD1-833B-4CECF09FA28E}">
      <dgm:prSet/>
      <dgm:spPr/>
    </dgm:pt>
    <dgm:pt modelId="{4D7D44B7-D36A-419D-91EC-D4718F3A500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2</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 Port  2</a:t>
          </a:r>
          <a:r>
            <a:rPr kumimoji="0" lang="zh-CN" altLang="en-US"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口</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535F9DA0-EE19-482B-8C56-9D477C8290DF}" type="parTrans" cxnId="{13155626-EA52-4848-ADB3-BC8874226808}">
      <dgm:prSet/>
      <dgm:spPr/>
    </dgm:pt>
    <dgm:pt modelId="{0CFA6D3B-2BA7-48F7-815A-C10648AD2BF7}" type="sibTrans" cxnId="{13155626-EA52-4848-ADB3-BC8874226808}">
      <dgm:prSet/>
      <dgm:spPr/>
    </dgm:pt>
    <dgm:pt modelId="{3A38E0D9-D2E7-4928-BC05-156F9BFAE64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4</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 Port  4</a:t>
          </a:r>
          <a:r>
            <a:rPr kumimoji="0" lang="zh-CN" altLang="en-US"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口</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95227AE2-CEB7-4C20-BB4B-6F884C84CB70}" type="parTrans" cxnId="{80B447F5-2F02-454B-B6E9-AFA60DACF601}">
      <dgm:prSet/>
      <dgm:spPr/>
    </dgm:pt>
    <dgm:pt modelId="{19D0B917-1854-4571-84CE-701BCEEA6680}" type="sibTrans" cxnId="{80B447F5-2F02-454B-B6E9-AFA60DACF601}">
      <dgm:prSet/>
      <dgm:spPr/>
    </dgm:pt>
    <dgm:pt modelId="{8C589D84-2FB3-4DBE-A495-3001380CC8F4}" type="pres">
      <dgm:prSet presAssocID="{077CCE25-5266-47F2-8C73-DBB6397D654E}" presName="hierChild1" presStyleCnt="0">
        <dgm:presLayoutVars>
          <dgm:orgChart val="1"/>
          <dgm:chPref val="1"/>
          <dgm:dir/>
          <dgm:animOne val="branch"/>
          <dgm:animLvl val="lvl"/>
          <dgm:resizeHandles/>
        </dgm:presLayoutVars>
      </dgm:prSet>
      <dgm:spPr/>
    </dgm:pt>
    <dgm:pt modelId="{E2E70314-9CB1-4A50-9399-F0579420725B}" type="pres">
      <dgm:prSet presAssocID="{D65468B9-9860-4244-B69F-A9F9AF5736F8}" presName="hierRoot1" presStyleCnt="0">
        <dgm:presLayoutVars>
          <dgm:hierBranch/>
        </dgm:presLayoutVars>
      </dgm:prSet>
      <dgm:spPr/>
    </dgm:pt>
    <dgm:pt modelId="{6827F636-9413-470F-8DAA-7E23F6C95873}" type="pres">
      <dgm:prSet presAssocID="{D65468B9-9860-4244-B69F-A9F9AF5736F8}" presName="rootComposite1" presStyleCnt="0"/>
      <dgm:spPr/>
    </dgm:pt>
    <dgm:pt modelId="{3947E3C8-2FA7-4C82-B0ED-415948A51F4F}" type="pres">
      <dgm:prSet presAssocID="{D65468B9-9860-4244-B69F-A9F9AF5736F8}" presName="rootText1" presStyleLbl="node0" presStyleIdx="0" presStyleCnt="1">
        <dgm:presLayoutVars>
          <dgm:chPref val="3"/>
        </dgm:presLayoutVars>
      </dgm:prSet>
      <dgm:spPr/>
    </dgm:pt>
    <dgm:pt modelId="{42D15F82-EFA1-4965-8850-0DEC5B1A5023}" type="pres">
      <dgm:prSet presAssocID="{D65468B9-9860-4244-B69F-A9F9AF5736F8}" presName="rootConnector1" presStyleLbl="node1" presStyleIdx="0" presStyleCnt="0"/>
      <dgm:spPr/>
    </dgm:pt>
    <dgm:pt modelId="{393CAA97-FDE9-4825-8B3F-694E0DAA5912}" type="pres">
      <dgm:prSet presAssocID="{D65468B9-9860-4244-B69F-A9F9AF5736F8}" presName="hierChild2" presStyleCnt="0"/>
      <dgm:spPr/>
    </dgm:pt>
    <dgm:pt modelId="{1C574E48-C921-4778-9B4A-AD2F48599220}" type="pres">
      <dgm:prSet presAssocID="{3B10C3DE-6ACC-489E-91A1-626018267BC9}" presName="Name35" presStyleLbl="parChTrans1D2" presStyleIdx="0" presStyleCnt="1"/>
      <dgm:spPr/>
    </dgm:pt>
    <dgm:pt modelId="{17D16E05-58D9-416F-9D62-93085CE4E014}" type="pres">
      <dgm:prSet presAssocID="{55CE26ED-0AA2-4015-B32A-29503DB3FE44}" presName="hierRoot2" presStyleCnt="0">
        <dgm:presLayoutVars>
          <dgm:hierBranch/>
        </dgm:presLayoutVars>
      </dgm:prSet>
      <dgm:spPr/>
    </dgm:pt>
    <dgm:pt modelId="{ACFF9E42-AB8C-4355-BB52-6C4C44E86CA4}" type="pres">
      <dgm:prSet presAssocID="{55CE26ED-0AA2-4015-B32A-29503DB3FE44}" presName="rootComposite" presStyleCnt="0"/>
      <dgm:spPr/>
    </dgm:pt>
    <dgm:pt modelId="{9674FCCB-6683-43E6-BFEE-85532042DDE2}" type="pres">
      <dgm:prSet presAssocID="{55CE26ED-0AA2-4015-B32A-29503DB3FE44}" presName="rootText" presStyleLbl="node2" presStyleIdx="0" presStyleCnt="1">
        <dgm:presLayoutVars>
          <dgm:chPref val="3"/>
        </dgm:presLayoutVars>
      </dgm:prSet>
      <dgm:spPr/>
    </dgm:pt>
    <dgm:pt modelId="{2913A7C7-BE26-4ACD-A8E5-39843CFF95AB}" type="pres">
      <dgm:prSet presAssocID="{55CE26ED-0AA2-4015-B32A-29503DB3FE44}" presName="rootConnector" presStyleLbl="node2" presStyleIdx="0" presStyleCnt="1"/>
      <dgm:spPr/>
    </dgm:pt>
    <dgm:pt modelId="{6D253E22-A848-4833-99A5-8C0CC32798C3}" type="pres">
      <dgm:prSet presAssocID="{55CE26ED-0AA2-4015-B32A-29503DB3FE44}" presName="hierChild4" presStyleCnt="0"/>
      <dgm:spPr/>
    </dgm:pt>
    <dgm:pt modelId="{DEF239B7-4A3C-4C52-8256-0AE8D10DCB79}" type="pres">
      <dgm:prSet presAssocID="{D5C173C2-8A58-4468-BE40-25BAF9A59E5B}" presName="Name35" presStyleLbl="parChTrans1D3" presStyleIdx="0" presStyleCnt="3"/>
      <dgm:spPr/>
    </dgm:pt>
    <dgm:pt modelId="{F62C78EA-C8ED-4D28-B438-CE1771357571}" type="pres">
      <dgm:prSet presAssocID="{22E6AF93-5DAD-4E49-9A7C-474EC8BD76BC}" presName="hierRoot2" presStyleCnt="0">
        <dgm:presLayoutVars>
          <dgm:hierBranch/>
        </dgm:presLayoutVars>
      </dgm:prSet>
      <dgm:spPr/>
    </dgm:pt>
    <dgm:pt modelId="{D18EF93E-CBEB-4A29-9DDA-1E9121A95A63}" type="pres">
      <dgm:prSet presAssocID="{22E6AF93-5DAD-4E49-9A7C-474EC8BD76BC}" presName="rootComposite" presStyleCnt="0"/>
      <dgm:spPr/>
    </dgm:pt>
    <dgm:pt modelId="{4AAB9C64-17AA-487B-A679-861C16EDE67B}" type="pres">
      <dgm:prSet presAssocID="{22E6AF93-5DAD-4E49-9A7C-474EC8BD76BC}" presName="rootText" presStyleLbl="node3" presStyleIdx="0" presStyleCnt="3">
        <dgm:presLayoutVars>
          <dgm:chPref val="3"/>
        </dgm:presLayoutVars>
      </dgm:prSet>
      <dgm:spPr/>
    </dgm:pt>
    <dgm:pt modelId="{750E0B0F-56B1-456D-ACEF-7DAD511DB760}" type="pres">
      <dgm:prSet presAssocID="{22E6AF93-5DAD-4E49-9A7C-474EC8BD76BC}" presName="rootConnector" presStyleLbl="node3" presStyleIdx="0" presStyleCnt="3"/>
      <dgm:spPr/>
    </dgm:pt>
    <dgm:pt modelId="{99FDC002-C52D-45FB-B3B5-565897AE4827}" type="pres">
      <dgm:prSet presAssocID="{22E6AF93-5DAD-4E49-9A7C-474EC8BD76BC}" presName="hierChild4" presStyleCnt="0"/>
      <dgm:spPr/>
    </dgm:pt>
    <dgm:pt modelId="{5CF63FDE-907D-4342-9D42-A1D1F642C11D}" type="pres">
      <dgm:prSet presAssocID="{D8945282-4A1F-4BCA-8ED6-E7AC054672A8}" presName="Name35" presStyleLbl="parChTrans1D4" presStyleIdx="0" presStyleCnt="3"/>
      <dgm:spPr/>
    </dgm:pt>
    <dgm:pt modelId="{582E422C-8833-4329-B617-0BA4E697D616}" type="pres">
      <dgm:prSet presAssocID="{BC19D99D-6CC0-4C7E-9898-24489354B206}" presName="hierRoot2" presStyleCnt="0">
        <dgm:presLayoutVars>
          <dgm:hierBranch val="r"/>
        </dgm:presLayoutVars>
      </dgm:prSet>
      <dgm:spPr/>
    </dgm:pt>
    <dgm:pt modelId="{A21B6F0F-3BAA-4FAF-8004-A6440722E0D7}" type="pres">
      <dgm:prSet presAssocID="{BC19D99D-6CC0-4C7E-9898-24489354B206}" presName="rootComposite" presStyleCnt="0"/>
      <dgm:spPr/>
    </dgm:pt>
    <dgm:pt modelId="{4D6E2496-6854-4830-BA27-A808BC0066D7}" type="pres">
      <dgm:prSet presAssocID="{BC19D99D-6CC0-4C7E-9898-24489354B206}" presName="rootText" presStyleLbl="node4" presStyleIdx="0" presStyleCnt="3">
        <dgm:presLayoutVars>
          <dgm:chPref val="3"/>
        </dgm:presLayoutVars>
      </dgm:prSet>
      <dgm:spPr/>
    </dgm:pt>
    <dgm:pt modelId="{05CFDCEF-FC99-4483-BB93-885CF62EDCC5}" type="pres">
      <dgm:prSet presAssocID="{BC19D99D-6CC0-4C7E-9898-24489354B206}" presName="rootConnector" presStyleLbl="node4" presStyleIdx="0" presStyleCnt="3"/>
      <dgm:spPr/>
    </dgm:pt>
    <dgm:pt modelId="{7B09593A-1FDA-434A-A0DF-04015C910878}" type="pres">
      <dgm:prSet presAssocID="{BC19D99D-6CC0-4C7E-9898-24489354B206}" presName="hierChild4" presStyleCnt="0"/>
      <dgm:spPr/>
    </dgm:pt>
    <dgm:pt modelId="{F4A80DBA-AA18-4CBF-907B-0C067D25DA8A}" type="pres">
      <dgm:prSet presAssocID="{BC19D99D-6CC0-4C7E-9898-24489354B206}" presName="hierChild5" presStyleCnt="0"/>
      <dgm:spPr/>
    </dgm:pt>
    <dgm:pt modelId="{5A228923-91E9-482D-A0D6-1BD8AEE4235F}" type="pres">
      <dgm:prSet presAssocID="{5043ED15-1365-41CF-97B2-F2C9A8B65E43}" presName="Name35" presStyleLbl="parChTrans1D4" presStyleIdx="1" presStyleCnt="3"/>
      <dgm:spPr/>
    </dgm:pt>
    <dgm:pt modelId="{8CB2E6E9-9ED0-40BE-83F6-E8BE4AE818AE}" type="pres">
      <dgm:prSet presAssocID="{EA79D8C1-60E7-47B5-A079-F25118C6DB52}" presName="hierRoot2" presStyleCnt="0">
        <dgm:presLayoutVars>
          <dgm:hierBranch val="r"/>
        </dgm:presLayoutVars>
      </dgm:prSet>
      <dgm:spPr/>
    </dgm:pt>
    <dgm:pt modelId="{F1C26F49-F101-4615-A7B1-FD705DA53E54}" type="pres">
      <dgm:prSet presAssocID="{EA79D8C1-60E7-47B5-A079-F25118C6DB52}" presName="rootComposite" presStyleCnt="0"/>
      <dgm:spPr/>
    </dgm:pt>
    <dgm:pt modelId="{692CB70D-3441-4FA9-B191-D4B862F70E96}" type="pres">
      <dgm:prSet presAssocID="{EA79D8C1-60E7-47B5-A079-F25118C6DB52}" presName="rootText" presStyleLbl="node4" presStyleIdx="1" presStyleCnt="3">
        <dgm:presLayoutVars>
          <dgm:chPref val="3"/>
        </dgm:presLayoutVars>
      </dgm:prSet>
      <dgm:spPr/>
    </dgm:pt>
    <dgm:pt modelId="{BBF67E68-99D6-4A05-9FD3-3E995DCB3E3A}" type="pres">
      <dgm:prSet presAssocID="{EA79D8C1-60E7-47B5-A079-F25118C6DB52}" presName="rootConnector" presStyleLbl="node4" presStyleIdx="1" presStyleCnt="3"/>
      <dgm:spPr/>
    </dgm:pt>
    <dgm:pt modelId="{1D338846-479D-49CE-A738-2BEA20182190}" type="pres">
      <dgm:prSet presAssocID="{EA79D8C1-60E7-47B5-A079-F25118C6DB52}" presName="hierChild4" presStyleCnt="0"/>
      <dgm:spPr/>
    </dgm:pt>
    <dgm:pt modelId="{371C5D01-EA18-4D83-959E-5BEE41466EBC}" type="pres">
      <dgm:prSet presAssocID="{EA79D8C1-60E7-47B5-A079-F25118C6DB52}" presName="hierChild5" presStyleCnt="0"/>
      <dgm:spPr/>
    </dgm:pt>
    <dgm:pt modelId="{3F4F64A0-078D-4696-8CD9-6B160F4A59AE}" type="pres">
      <dgm:prSet presAssocID="{449B4735-1B35-4DBD-AFD7-E2877B805C6E}" presName="Name35" presStyleLbl="parChTrans1D4" presStyleIdx="2" presStyleCnt="3"/>
      <dgm:spPr/>
    </dgm:pt>
    <dgm:pt modelId="{52F79B1C-DF52-43DD-9BA1-994D39425DAB}" type="pres">
      <dgm:prSet presAssocID="{C59BBD38-7F59-4123-BA3E-BFBE7CEBF009}" presName="hierRoot2" presStyleCnt="0">
        <dgm:presLayoutVars>
          <dgm:hierBranch val="r"/>
        </dgm:presLayoutVars>
      </dgm:prSet>
      <dgm:spPr/>
    </dgm:pt>
    <dgm:pt modelId="{F25E3ACC-EC14-4E7D-A45E-D390CAC65590}" type="pres">
      <dgm:prSet presAssocID="{C59BBD38-7F59-4123-BA3E-BFBE7CEBF009}" presName="rootComposite" presStyleCnt="0"/>
      <dgm:spPr/>
    </dgm:pt>
    <dgm:pt modelId="{883286FB-9F71-4617-BE47-EE804FF28955}" type="pres">
      <dgm:prSet presAssocID="{C59BBD38-7F59-4123-BA3E-BFBE7CEBF009}" presName="rootText" presStyleLbl="node4" presStyleIdx="2" presStyleCnt="3">
        <dgm:presLayoutVars>
          <dgm:chPref val="3"/>
        </dgm:presLayoutVars>
      </dgm:prSet>
      <dgm:spPr/>
    </dgm:pt>
    <dgm:pt modelId="{BCC658CD-D2DA-4FF0-A6B5-481D505EA69C}" type="pres">
      <dgm:prSet presAssocID="{C59BBD38-7F59-4123-BA3E-BFBE7CEBF009}" presName="rootConnector" presStyleLbl="node4" presStyleIdx="2" presStyleCnt="3"/>
      <dgm:spPr/>
    </dgm:pt>
    <dgm:pt modelId="{090680A9-13E7-443A-9C03-D5D646A2A006}" type="pres">
      <dgm:prSet presAssocID="{C59BBD38-7F59-4123-BA3E-BFBE7CEBF009}" presName="hierChild4" presStyleCnt="0"/>
      <dgm:spPr/>
    </dgm:pt>
    <dgm:pt modelId="{F9820DC6-872A-438B-B633-D4FED54A3C56}" type="pres">
      <dgm:prSet presAssocID="{C59BBD38-7F59-4123-BA3E-BFBE7CEBF009}" presName="hierChild5" presStyleCnt="0"/>
      <dgm:spPr/>
    </dgm:pt>
    <dgm:pt modelId="{3D2F5C5B-19B9-43E7-A953-4C15CEC51D15}" type="pres">
      <dgm:prSet presAssocID="{22E6AF93-5DAD-4E49-9A7C-474EC8BD76BC}" presName="hierChild5" presStyleCnt="0"/>
      <dgm:spPr/>
    </dgm:pt>
    <dgm:pt modelId="{60635606-F9D7-4B4A-9449-990F5729729B}" type="pres">
      <dgm:prSet presAssocID="{535F9DA0-EE19-482B-8C56-9D477C8290DF}" presName="Name35" presStyleLbl="parChTrans1D3" presStyleIdx="1" presStyleCnt="3"/>
      <dgm:spPr/>
    </dgm:pt>
    <dgm:pt modelId="{84171234-82F7-4BBB-9770-6EC75E592DA6}" type="pres">
      <dgm:prSet presAssocID="{4D7D44B7-D36A-419D-91EC-D4718F3A5008}" presName="hierRoot2" presStyleCnt="0">
        <dgm:presLayoutVars>
          <dgm:hierBranch/>
        </dgm:presLayoutVars>
      </dgm:prSet>
      <dgm:spPr/>
    </dgm:pt>
    <dgm:pt modelId="{665689F0-F754-446D-A34C-025CB540A775}" type="pres">
      <dgm:prSet presAssocID="{4D7D44B7-D36A-419D-91EC-D4718F3A5008}" presName="rootComposite" presStyleCnt="0"/>
      <dgm:spPr/>
    </dgm:pt>
    <dgm:pt modelId="{C62B800A-5EB6-4DB9-956A-DBD27401920C}" type="pres">
      <dgm:prSet presAssocID="{4D7D44B7-D36A-419D-91EC-D4718F3A5008}" presName="rootText" presStyleLbl="node3" presStyleIdx="1" presStyleCnt="3">
        <dgm:presLayoutVars>
          <dgm:chPref val="3"/>
        </dgm:presLayoutVars>
      </dgm:prSet>
      <dgm:spPr/>
    </dgm:pt>
    <dgm:pt modelId="{80C68E84-0F8C-4D69-B13C-257C1A11EC41}" type="pres">
      <dgm:prSet presAssocID="{4D7D44B7-D36A-419D-91EC-D4718F3A5008}" presName="rootConnector" presStyleLbl="node3" presStyleIdx="1" presStyleCnt="3"/>
      <dgm:spPr/>
    </dgm:pt>
    <dgm:pt modelId="{C14FC1F2-E8F7-4807-9AFC-4B845B83489B}" type="pres">
      <dgm:prSet presAssocID="{4D7D44B7-D36A-419D-91EC-D4718F3A5008}" presName="hierChild4" presStyleCnt="0"/>
      <dgm:spPr/>
    </dgm:pt>
    <dgm:pt modelId="{DC65909E-FBCE-47B3-B540-67A3D8644162}" type="pres">
      <dgm:prSet presAssocID="{4D7D44B7-D36A-419D-91EC-D4718F3A5008}" presName="hierChild5" presStyleCnt="0"/>
      <dgm:spPr/>
    </dgm:pt>
    <dgm:pt modelId="{BE2E3CEC-9CE6-4E5F-9B2E-182F0E898168}" type="pres">
      <dgm:prSet presAssocID="{95227AE2-CEB7-4C20-BB4B-6F884C84CB70}" presName="Name35" presStyleLbl="parChTrans1D3" presStyleIdx="2" presStyleCnt="3"/>
      <dgm:spPr/>
    </dgm:pt>
    <dgm:pt modelId="{EEBB0628-1517-4680-B6CC-2C83D231F9B3}" type="pres">
      <dgm:prSet presAssocID="{3A38E0D9-D2E7-4928-BC05-156F9BFAE649}" presName="hierRoot2" presStyleCnt="0">
        <dgm:presLayoutVars>
          <dgm:hierBranch val="r"/>
        </dgm:presLayoutVars>
      </dgm:prSet>
      <dgm:spPr/>
    </dgm:pt>
    <dgm:pt modelId="{1A178687-F0E2-444A-B66E-D97714EFB6F1}" type="pres">
      <dgm:prSet presAssocID="{3A38E0D9-D2E7-4928-BC05-156F9BFAE649}" presName="rootComposite" presStyleCnt="0"/>
      <dgm:spPr/>
    </dgm:pt>
    <dgm:pt modelId="{6CDB13FF-A2FB-4CEB-BFEE-CF9011764F6D}" type="pres">
      <dgm:prSet presAssocID="{3A38E0D9-D2E7-4928-BC05-156F9BFAE649}" presName="rootText" presStyleLbl="node3" presStyleIdx="2" presStyleCnt="3">
        <dgm:presLayoutVars>
          <dgm:chPref val="3"/>
        </dgm:presLayoutVars>
      </dgm:prSet>
      <dgm:spPr/>
    </dgm:pt>
    <dgm:pt modelId="{F614912C-CCC9-4F21-AE28-3E705EF04136}" type="pres">
      <dgm:prSet presAssocID="{3A38E0D9-D2E7-4928-BC05-156F9BFAE649}" presName="rootConnector" presStyleLbl="node3" presStyleIdx="2" presStyleCnt="3"/>
      <dgm:spPr/>
    </dgm:pt>
    <dgm:pt modelId="{E0CC883F-AB4F-4CDD-9B37-B1DA619442CC}" type="pres">
      <dgm:prSet presAssocID="{3A38E0D9-D2E7-4928-BC05-156F9BFAE649}" presName="hierChild4" presStyleCnt="0"/>
      <dgm:spPr/>
    </dgm:pt>
    <dgm:pt modelId="{346CC841-41CC-4A39-A407-25FEB0D0E1DE}" type="pres">
      <dgm:prSet presAssocID="{3A38E0D9-D2E7-4928-BC05-156F9BFAE649}" presName="hierChild5" presStyleCnt="0"/>
      <dgm:spPr/>
    </dgm:pt>
    <dgm:pt modelId="{A655FAA6-EBCC-4515-B22B-0D722F871C00}" type="pres">
      <dgm:prSet presAssocID="{55CE26ED-0AA2-4015-B32A-29503DB3FE44}" presName="hierChild5" presStyleCnt="0"/>
      <dgm:spPr/>
    </dgm:pt>
    <dgm:pt modelId="{E9C2CCAC-C7BC-43DA-AA97-3E64A2C37989}" type="pres">
      <dgm:prSet presAssocID="{D65468B9-9860-4244-B69F-A9F9AF5736F8}" presName="hierChild3" presStyleCnt="0"/>
      <dgm:spPr/>
    </dgm:pt>
  </dgm:ptLst>
  <dgm:cxnLst>
    <dgm:cxn modelId="{86AA4179-8C0E-42F4-B511-A72582F86F3F}" type="presOf" srcId="{EA79D8C1-60E7-47B5-A079-F25118C6DB52}" destId="{692CB70D-3441-4FA9-B191-D4B862F70E96}" srcOrd="0" destOrd="0" presId="urn:microsoft.com/office/officeart/2005/8/layout/orgChart1"/>
    <dgm:cxn modelId="{8C7D702D-885D-4A79-B482-4797AA3F5830}" type="presOf" srcId="{55CE26ED-0AA2-4015-B32A-29503DB3FE44}" destId="{2913A7C7-BE26-4ACD-A8E5-39843CFF95AB}" srcOrd="1" destOrd="0" presId="urn:microsoft.com/office/officeart/2005/8/layout/orgChart1"/>
    <dgm:cxn modelId="{E1B82C5B-65B6-4641-97E9-25B8E55A68BF}" type="presOf" srcId="{D65468B9-9860-4244-B69F-A9F9AF5736F8}" destId="{3947E3C8-2FA7-4C82-B0ED-415948A51F4F}" srcOrd="0" destOrd="0" presId="urn:microsoft.com/office/officeart/2005/8/layout/orgChart1"/>
    <dgm:cxn modelId="{9FE039C0-0EC7-4BC7-81F3-648B6EB74F2F}" type="presOf" srcId="{077CCE25-5266-47F2-8C73-DBB6397D654E}" destId="{8C589D84-2FB3-4DBE-A495-3001380CC8F4}" srcOrd="0" destOrd="0" presId="urn:microsoft.com/office/officeart/2005/8/layout/orgChart1"/>
    <dgm:cxn modelId="{5B954553-F2DC-4CD1-833B-4CECF09FA28E}" srcId="{22E6AF93-5DAD-4E49-9A7C-474EC8BD76BC}" destId="{C59BBD38-7F59-4123-BA3E-BFBE7CEBF009}" srcOrd="2" destOrd="0" parTransId="{449B4735-1B35-4DBD-AFD7-E2877B805C6E}" sibTransId="{0F1E724C-AC84-468A-B93D-90381577B9D2}"/>
    <dgm:cxn modelId="{3FB4065E-DDB7-4C3B-9EE8-79EB93C390A4}" srcId="{55CE26ED-0AA2-4015-B32A-29503DB3FE44}" destId="{22E6AF93-5DAD-4E49-9A7C-474EC8BD76BC}" srcOrd="0" destOrd="0" parTransId="{D5C173C2-8A58-4468-BE40-25BAF9A59E5B}" sibTransId="{438DB08A-D09A-43AA-903D-6E4A0D77B44B}"/>
    <dgm:cxn modelId="{BF5C5B0A-1E7A-4FE3-8375-DC98FB87B438}" type="presOf" srcId="{3B10C3DE-6ACC-489E-91A1-626018267BC9}" destId="{1C574E48-C921-4778-9B4A-AD2F48599220}" srcOrd="0" destOrd="0" presId="urn:microsoft.com/office/officeart/2005/8/layout/orgChart1"/>
    <dgm:cxn modelId="{A990590F-74F1-4801-B32C-B33B68F035A3}" srcId="{077CCE25-5266-47F2-8C73-DBB6397D654E}" destId="{D65468B9-9860-4244-B69F-A9F9AF5736F8}" srcOrd="0" destOrd="0" parTransId="{1CC8D73B-F983-4811-B953-DF95CDD451B2}" sibTransId="{8B3B9621-9017-41EC-AE9B-6C6599E42260}"/>
    <dgm:cxn modelId="{775A86F8-1CD4-4935-9A8C-2BAB15A74451}" type="presOf" srcId="{95227AE2-CEB7-4C20-BB4B-6F884C84CB70}" destId="{BE2E3CEC-9CE6-4E5F-9B2E-182F0E898168}" srcOrd="0" destOrd="0" presId="urn:microsoft.com/office/officeart/2005/8/layout/orgChart1"/>
    <dgm:cxn modelId="{6ABC0032-BAD9-4AF3-ADAE-832C13F8DA4D}" type="presOf" srcId="{D5C173C2-8A58-4468-BE40-25BAF9A59E5B}" destId="{DEF239B7-4A3C-4C52-8256-0AE8D10DCB79}" srcOrd="0" destOrd="0" presId="urn:microsoft.com/office/officeart/2005/8/layout/orgChart1"/>
    <dgm:cxn modelId="{BEEF43BC-BE68-4E78-A2D6-3BABED4753B0}" type="presOf" srcId="{EA79D8C1-60E7-47B5-A079-F25118C6DB52}" destId="{BBF67E68-99D6-4A05-9FD3-3E995DCB3E3A}" srcOrd="1" destOrd="0" presId="urn:microsoft.com/office/officeart/2005/8/layout/orgChart1"/>
    <dgm:cxn modelId="{13155626-EA52-4848-ADB3-BC8874226808}" srcId="{55CE26ED-0AA2-4015-B32A-29503DB3FE44}" destId="{4D7D44B7-D36A-419D-91EC-D4718F3A5008}" srcOrd="1" destOrd="0" parTransId="{535F9DA0-EE19-482B-8C56-9D477C8290DF}" sibTransId="{0CFA6D3B-2BA7-48F7-815A-C10648AD2BF7}"/>
    <dgm:cxn modelId="{CE88CC4C-D228-4181-8718-7B1A5292912F}" type="presOf" srcId="{4D7D44B7-D36A-419D-91EC-D4718F3A5008}" destId="{80C68E84-0F8C-4D69-B13C-257C1A11EC41}" srcOrd="1" destOrd="0" presId="urn:microsoft.com/office/officeart/2005/8/layout/orgChart1"/>
    <dgm:cxn modelId="{23C39010-85D8-4A9A-AD47-E2D3F225AC40}" type="presOf" srcId="{535F9DA0-EE19-482B-8C56-9D477C8290DF}" destId="{60635606-F9D7-4B4A-9449-990F5729729B}" srcOrd="0" destOrd="0" presId="urn:microsoft.com/office/officeart/2005/8/layout/orgChart1"/>
    <dgm:cxn modelId="{18AEB485-B0D9-41AB-A6F1-8C360FBC2755}" type="presOf" srcId="{449B4735-1B35-4DBD-AFD7-E2877B805C6E}" destId="{3F4F64A0-078D-4696-8CD9-6B160F4A59AE}" srcOrd="0" destOrd="0" presId="urn:microsoft.com/office/officeart/2005/8/layout/orgChart1"/>
    <dgm:cxn modelId="{4BD4A153-2731-4543-A329-10201F80A571}" type="presOf" srcId="{3A38E0D9-D2E7-4928-BC05-156F9BFAE649}" destId="{6CDB13FF-A2FB-4CEB-BFEE-CF9011764F6D}" srcOrd="0" destOrd="0" presId="urn:microsoft.com/office/officeart/2005/8/layout/orgChart1"/>
    <dgm:cxn modelId="{79DD722C-304E-413A-BF2C-3BFBC9A824DA}" srcId="{D65468B9-9860-4244-B69F-A9F9AF5736F8}" destId="{55CE26ED-0AA2-4015-B32A-29503DB3FE44}" srcOrd="0" destOrd="0" parTransId="{3B10C3DE-6ACC-489E-91A1-626018267BC9}" sibTransId="{06DAE2FC-34DE-4A3B-B692-9D2E4E2DFD80}"/>
    <dgm:cxn modelId="{680D7270-AEC2-4734-B154-D9B8786E4A21}" type="presOf" srcId="{C59BBD38-7F59-4123-BA3E-BFBE7CEBF009}" destId="{883286FB-9F71-4617-BE47-EE804FF28955}" srcOrd="0" destOrd="0" presId="urn:microsoft.com/office/officeart/2005/8/layout/orgChart1"/>
    <dgm:cxn modelId="{EB42D634-1B83-41DE-9113-8D49F2D8A98A}" type="presOf" srcId="{3A38E0D9-D2E7-4928-BC05-156F9BFAE649}" destId="{F614912C-CCC9-4F21-AE28-3E705EF04136}" srcOrd="1" destOrd="0" presId="urn:microsoft.com/office/officeart/2005/8/layout/orgChart1"/>
    <dgm:cxn modelId="{1F191D3B-5B39-40C0-821A-C4870DCC6273}" type="presOf" srcId="{BC19D99D-6CC0-4C7E-9898-24489354B206}" destId="{4D6E2496-6854-4830-BA27-A808BC0066D7}" srcOrd="0" destOrd="0" presId="urn:microsoft.com/office/officeart/2005/8/layout/orgChart1"/>
    <dgm:cxn modelId="{0299CDAE-7D5F-4590-BE0F-8245A30CC0A9}" type="presOf" srcId="{D8945282-4A1F-4BCA-8ED6-E7AC054672A8}" destId="{5CF63FDE-907D-4342-9D42-A1D1F642C11D}" srcOrd="0" destOrd="0" presId="urn:microsoft.com/office/officeart/2005/8/layout/orgChart1"/>
    <dgm:cxn modelId="{AFCD5FA4-F0A7-457A-BCC5-07621AFBD387}" type="presOf" srcId="{C59BBD38-7F59-4123-BA3E-BFBE7CEBF009}" destId="{BCC658CD-D2DA-4FF0-A6B5-481D505EA69C}" srcOrd="1" destOrd="0" presId="urn:microsoft.com/office/officeart/2005/8/layout/orgChart1"/>
    <dgm:cxn modelId="{020194A4-F66B-438F-B8C5-E14BAD902DE7}" type="presOf" srcId="{BC19D99D-6CC0-4C7E-9898-24489354B206}" destId="{05CFDCEF-FC99-4483-BB93-885CF62EDCC5}" srcOrd="1" destOrd="0" presId="urn:microsoft.com/office/officeart/2005/8/layout/orgChart1"/>
    <dgm:cxn modelId="{70A427EA-4D90-4FCD-AB60-0CD146817D1B}" type="presOf" srcId="{22E6AF93-5DAD-4E49-9A7C-474EC8BD76BC}" destId="{4AAB9C64-17AA-487B-A679-861C16EDE67B}" srcOrd="0" destOrd="0" presId="urn:microsoft.com/office/officeart/2005/8/layout/orgChart1"/>
    <dgm:cxn modelId="{BB71131A-FD5D-4B69-836E-60FCC9A2EFB4}" type="presOf" srcId="{5043ED15-1365-41CF-97B2-F2C9A8B65E43}" destId="{5A228923-91E9-482D-A0D6-1BD8AEE4235F}" srcOrd="0" destOrd="0" presId="urn:microsoft.com/office/officeart/2005/8/layout/orgChart1"/>
    <dgm:cxn modelId="{B6ED02D0-26C6-45F8-9B02-7334BFD111B4}" type="presOf" srcId="{22E6AF93-5DAD-4E49-9A7C-474EC8BD76BC}" destId="{750E0B0F-56B1-456D-ACEF-7DAD511DB760}" srcOrd="1" destOrd="0" presId="urn:microsoft.com/office/officeart/2005/8/layout/orgChart1"/>
    <dgm:cxn modelId="{80B447F5-2F02-454B-B6E9-AFA60DACF601}" srcId="{55CE26ED-0AA2-4015-B32A-29503DB3FE44}" destId="{3A38E0D9-D2E7-4928-BC05-156F9BFAE649}" srcOrd="2" destOrd="0" parTransId="{95227AE2-CEB7-4C20-BB4B-6F884C84CB70}" sibTransId="{19D0B917-1854-4571-84CE-701BCEEA6680}"/>
    <dgm:cxn modelId="{0B5DADCC-39E2-4DEF-8E61-154E24752FF1}" type="presOf" srcId="{55CE26ED-0AA2-4015-B32A-29503DB3FE44}" destId="{9674FCCB-6683-43E6-BFEE-85532042DDE2}" srcOrd="0" destOrd="0" presId="urn:microsoft.com/office/officeart/2005/8/layout/orgChart1"/>
    <dgm:cxn modelId="{7B510C11-A0AC-4FC5-8089-9EEE3FB201E9}" type="presOf" srcId="{4D7D44B7-D36A-419D-91EC-D4718F3A5008}" destId="{C62B800A-5EB6-4DB9-956A-DBD27401920C}" srcOrd="0" destOrd="0" presId="urn:microsoft.com/office/officeart/2005/8/layout/orgChart1"/>
    <dgm:cxn modelId="{AE9231CF-319C-4601-B6F2-64AA208CD04F}" srcId="{22E6AF93-5DAD-4E49-9A7C-474EC8BD76BC}" destId="{BC19D99D-6CC0-4C7E-9898-24489354B206}" srcOrd="0" destOrd="0" parTransId="{D8945282-4A1F-4BCA-8ED6-E7AC054672A8}" sibTransId="{E79F6230-3346-45F6-958E-ABD66650017B}"/>
    <dgm:cxn modelId="{46468A7D-5524-4B07-9676-363476F4781F}" type="presOf" srcId="{D65468B9-9860-4244-B69F-A9F9AF5736F8}" destId="{42D15F82-EFA1-4965-8850-0DEC5B1A5023}" srcOrd="1" destOrd="0" presId="urn:microsoft.com/office/officeart/2005/8/layout/orgChart1"/>
    <dgm:cxn modelId="{BE6DF937-A821-4623-A8BB-4246EFF96AC8}" srcId="{22E6AF93-5DAD-4E49-9A7C-474EC8BD76BC}" destId="{EA79D8C1-60E7-47B5-A079-F25118C6DB52}" srcOrd="1" destOrd="0" parTransId="{5043ED15-1365-41CF-97B2-F2C9A8B65E43}" sibTransId="{85BA9274-B240-4D2E-A4B6-6D8F5C320F4A}"/>
    <dgm:cxn modelId="{9B62E1D2-3570-470D-87C6-E2EE3B437255}" type="presParOf" srcId="{8C589D84-2FB3-4DBE-A495-3001380CC8F4}" destId="{E2E70314-9CB1-4A50-9399-F0579420725B}" srcOrd="0" destOrd="0" presId="urn:microsoft.com/office/officeart/2005/8/layout/orgChart1"/>
    <dgm:cxn modelId="{7B71B64E-B9C3-4364-8879-ABA1F8162076}" type="presParOf" srcId="{E2E70314-9CB1-4A50-9399-F0579420725B}" destId="{6827F636-9413-470F-8DAA-7E23F6C95873}" srcOrd="0" destOrd="0" presId="urn:microsoft.com/office/officeart/2005/8/layout/orgChart1"/>
    <dgm:cxn modelId="{C9DDBE72-A364-4258-9A8B-8A4AEF86FD03}" type="presParOf" srcId="{6827F636-9413-470F-8DAA-7E23F6C95873}" destId="{3947E3C8-2FA7-4C82-B0ED-415948A51F4F}" srcOrd="0" destOrd="0" presId="urn:microsoft.com/office/officeart/2005/8/layout/orgChart1"/>
    <dgm:cxn modelId="{4C7CE152-4148-4050-9349-E8674580F7E0}" type="presParOf" srcId="{6827F636-9413-470F-8DAA-7E23F6C95873}" destId="{42D15F82-EFA1-4965-8850-0DEC5B1A5023}" srcOrd="1" destOrd="0" presId="urn:microsoft.com/office/officeart/2005/8/layout/orgChart1"/>
    <dgm:cxn modelId="{DAC05C26-7AA5-49DD-8460-5B9CA1A3F875}" type="presParOf" srcId="{E2E70314-9CB1-4A50-9399-F0579420725B}" destId="{393CAA97-FDE9-4825-8B3F-694E0DAA5912}" srcOrd="1" destOrd="0" presId="urn:microsoft.com/office/officeart/2005/8/layout/orgChart1"/>
    <dgm:cxn modelId="{A6A2FDC3-6475-42C3-956B-F02FE241A973}" type="presParOf" srcId="{393CAA97-FDE9-4825-8B3F-694E0DAA5912}" destId="{1C574E48-C921-4778-9B4A-AD2F48599220}" srcOrd="0" destOrd="0" presId="urn:microsoft.com/office/officeart/2005/8/layout/orgChart1"/>
    <dgm:cxn modelId="{A6823950-1561-4208-B556-3033E9AE0A3B}" type="presParOf" srcId="{393CAA97-FDE9-4825-8B3F-694E0DAA5912}" destId="{17D16E05-58D9-416F-9D62-93085CE4E014}" srcOrd="1" destOrd="0" presId="urn:microsoft.com/office/officeart/2005/8/layout/orgChart1"/>
    <dgm:cxn modelId="{37782871-ED80-4899-965E-16FA5EF69754}" type="presParOf" srcId="{17D16E05-58D9-416F-9D62-93085CE4E014}" destId="{ACFF9E42-AB8C-4355-BB52-6C4C44E86CA4}" srcOrd="0" destOrd="0" presId="urn:microsoft.com/office/officeart/2005/8/layout/orgChart1"/>
    <dgm:cxn modelId="{9860B6E9-789C-4D99-B3B4-03A55087808D}" type="presParOf" srcId="{ACFF9E42-AB8C-4355-BB52-6C4C44E86CA4}" destId="{9674FCCB-6683-43E6-BFEE-85532042DDE2}" srcOrd="0" destOrd="0" presId="urn:microsoft.com/office/officeart/2005/8/layout/orgChart1"/>
    <dgm:cxn modelId="{CF1E0FCB-D568-4605-9C19-C5F6BC4539A7}" type="presParOf" srcId="{ACFF9E42-AB8C-4355-BB52-6C4C44E86CA4}" destId="{2913A7C7-BE26-4ACD-A8E5-39843CFF95AB}" srcOrd="1" destOrd="0" presId="urn:microsoft.com/office/officeart/2005/8/layout/orgChart1"/>
    <dgm:cxn modelId="{7D588A3F-1145-4DEE-9C06-B3D4610ABD04}" type="presParOf" srcId="{17D16E05-58D9-416F-9D62-93085CE4E014}" destId="{6D253E22-A848-4833-99A5-8C0CC32798C3}" srcOrd="1" destOrd="0" presId="urn:microsoft.com/office/officeart/2005/8/layout/orgChart1"/>
    <dgm:cxn modelId="{5E9A58A2-693D-4C7A-9BAF-7E96D47B049D}" type="presParOf" srcId="{6D253E22-A848-4833-99A5-8C0CC32798C3}" destId="{DEF239B7-4A3C-4C52-8256-0AE8D10DCB79}" srcOrd="0" destOrd="0" presId="urn:microsoft.com/office/officeart/2005/8/layout/orgChart1"/>
    <dgm:cxn modelId="{89E1324D-F0B2-45B2-9631-3C1928FE731B}" type="presParOf" srcId="{6D253E22-A848-4833-99A5-8C0CC32798C3}" destId="{F62C78EA-C8ED-4D28-B438-CE1771357571}" srcOrd="1" destOrd="0" presId="urn:microsoft.com/office/officeart/2005/8/layout/orgChart1"/>
    <dgm:cxn modelId="{EDCFF6E9-3566-4DF1-A06D-14D278BD928A}" type="presParOf" srcId="{F62C78EA-C8ED-4D28-B438-CE1771357571}" destId="{D18EF93E-CBEB-4A29-9DDA-1E9121A95A63}" srcOrd="0" destOrd="0" presId="urn:microsoft.com/office/officeart/2005/8/layout/orgChart1"/>
    <dgm:cxn modelId="{230DBC40-3691-431C-A0BE-568786DCF6E8}" type="presParOf" srcId="{D18EF93E-CBEB-4A29-9DDA-1E9121A95A63}" destId="{4AAB9C64-17AA-487B-A679-861C16EDE67B}" srcOrd="0" destOrd="0" presId="urn:microsoft.com/office/officeart/2005/8/layout/orgChart1"/>
    <dgm:cxn modelId="{0773405E-BA08-412F-9936-13FEA4850B67}" type="presParOf" srcId="{D18EF93E-CBEB-4A29-9DDA-1E9121A95A63}" destId="{750E0B0F-56B1-456D-ACEF-7DAD511DB760}" srcOrd="1" destOrd="0" presId="urn:microsoft.com/office/officeart/2005/8/layout/orgChart1"/>
    <dgm:cxn modelId="{6A7CEBFD-53BD-4B95-B210-D240B7A2A002}" type="presParOf" srcId="{F62C78EA-C8ED-4D28-B438-CE1771357571}" destId="{99FDC002-C52D-45FB-B3B5-565897AE4827}" srcOrd="1" destOrd="0" presId="urn:microsoft.com/office/officeart/2005/8/layout/orgChart1"/>
    <dgm:cxn modelId="{D8444E73-F4D4-48EA-B5B4-EAC824D49883}" type="presParOf" srcId="{99FDC002-C52D-45FB-B3B5-565897AE4827}" destId="{5CF63FDE-907D-4342-9D42-A1D1F642C11D}" srcOrd="0" destOrd="0" presId="urn:microsoft.com/office/officeart/2005/8/layout/orgChart1"/>
    <dgm:cxn modelId="{7F843CE8-3193-44BD-96C0-5013545CDB0C}" type="presParOf" srcId="{99FDC002-C52D-45FB-B3B5-565897AE4827}" destId="{582E422C-8833-4329-B617-0BA4E697D616}" srcOrd="1" destOrd="0" presId="urn:microsoft.com/office/officeart/2005/8/layout/orgChart1"/>
    <dgm:cxn modelId="{B8142008-1072-42FA-A98B-4ACE0FBBD687}" type="presParOf" srcId="{582E422C-8833-4329-B617-0BA4E697D616}" destId="{A21B6F0F-3BAA-4FAF-8004-A6440722E0D7}" srcOrd="0" destOrd="0" presId="urn:microsoft.com/office/officeart/2005/8/layout/orgChart1"/>
    <dgm:cxn modelId="{09D44217-03D2-4C84-BDB6-03A5F89C962E}" type="presParOf" srcId="{A21B6F0F-3BAA-4FAF-8004-A6440722E0D7}" destId="{4D6E2496-6854-4830-BA27-A808BC0066D7}" srcOrd="0" destOrd="0" presId="urn:microsoft.com/office/officeart/2005/8/layout/orgChart1"/>
    <dgm:cxn modelId="{2C1A1B00-7967-4DC2-A0E3-68E4493B58F4}" type="presParOf" srcId="{A21B6F0F-3BAA-4FAF-8004-A6440722E0D7}" destId="{05CFDCEF-FC99-4483-BB93-885CF62EDCC5}" srcOrd="1" destOrd="0" presId="urn:microsoft.com/office/officeart/2005/8/layout/orgChart1"/>
    <dgm:cxn modelId="{04C71B0D-39AA-4879-990E-FB2ACA64106D}" type="presParOf" srcId="{582E422C-8833-4329-B617-0BA4E697D616}" destId="{7B09593A-1FDA-434A-A0DF-04015C910878}" srcOrd="1" destOrd="0" presId="urn:microsoft.com/office/officeart/2005/8/layout/orgChart1"/>
    <dgm:cxn modelId="{1D770B8F-57DB-428D-9DAC-5064DFC1B25F}" type="presParOf" srcId="{582E422C-8833-4329-B617-0BA4E697D616}" destId="{F4A80DBA-AA18-4CBF-907B-0C067D25DA8A}" srcOrd="2" destOrd="0" presId="urn:microsoft.com/office/officeart/2005/8/layout/orgChart1"/>
    <dgm:cxn modelId="{D259BFFC-D242-4DE1-8E33-96ED81E1CB08}" type="presParOf" srcId="{99FDC002-C52D-45FB-B3B5-565897AE4827}" destId="{5A228923-91E9-482D-A0D6-1BD8AEE4235F}" srcOrd="2" destOrd="0" presId="urn:microsoft.com/office/officeart/2005/8/layout/orgChart1"/>
    <dgm:cxn modelId="{104A6E45-DB79-47BA-9987-3D97A884B8D0}" type="presParOf" srcId="{99FDC002-C52D-45FB-B3B5-565897AE4827}" destId="{8CB2E6E9-9ED0-40BE-83F6-E8BE4AE818AE}" srcOrd="3" destOrd="0" presId="urn:microsoft.com/office/officeart/2005/8/layout/orgChart1"/>
    <dgm:cxn modelId="{AC4ECF84-4666-49B1-9DE8-008D85B9428C}" type="presParOf" srcId="{8CB2E6E9-9ED0-40BE-83F6-E8BE4AE818AE}" destId="{F1C26F49-F101-4615-A7B1-FD705DA53E54}" srcOrd="0" destOrd="0" presId="urn:microsoft.com/office/officeart/2005/8/layout/orgChart1"/>
    <dgm:cxn modelId="{40F9C591-DD57-4EE5-A47D-749E92579E1A}" type="presParOf" srcId="{F1C26F49-F101-4615-A7B1-FD705DA53E54}" destId="{692CB70D-3441-4FA9-B191-D4B862F70E96}" srcOrd="0" destOrd="0" presId="urn:microsoft.com/office/officeart/2005/8/layout/orgChart1"/>
    <dgm:cxn modelId="{ED9B9CFB-175A-4905-B399-B79BE65F4322}" type="presParOf" srcId="{F1C26F49-F101-4615-A7B1-FD705DA53E54}" destId="{BBF67E68-99D6-4A05-9FD3-3E995DCB3E3A}" srcOrd="1" destOrd="0" presId="urn:microsoft.com/office/officeart/2005/8/layout/orgChart1"/>
    <dgm:cxn modelId="{6333840B-0794-454A-AECC-B8ABDA50867C}" type="presParOf" srcId="{8CB2E6E9-9ED0-40BE-83F6-E8BE4AE818AE}" destId="{1D338846-479D-49CE-A738-2BEA20182190}" srcOrd="1" destOrd="0" presId="urn:microsoft.com/office/officeart/2005/8/layout/orgChart1"/>
    <dgm:cxn modelId="{1CFC34DB-A219-4ED2-BC1D-D41E7762B6E0}" type="presParOf" srcId="{8CB2E6E9-9ED0-40BE-83F6-E8BE4AE818AE}" destId="{371C5D01-EA18-4D83-959E-5BEE41466EBC}" srcOrd="2" destOrd="0" presId="urn:microsoft.com/office/officeart/2005/8/layout/orgChart1"/>
    <dgm:cxn modelId="{E17A064F-A9D9-4CE7-9DB7-7E6E8ECDA63B}" type="presParOf" srcId="{99FDC002-C52D-45FB-B3B5-565897AE4827}" destId="{3F4F64A0-078D-4696-8CD9-6B160F4A59AE}" srcOrd="4" destOrd="0" presId="urn:microsoft.com/office/officeart/2005/8/layout/orgChart1"/>
    <dgm:cxn modelId="{A55B7D57-E6CB-4A03-BB0B-672057548290}" type="presParOf" srcId="{99FDC002-C52D-45FB-B3B5-565897AE4827}" destId="{52F79B1C-DF52-43DD-9BA1-994D39425DAB}" srcOrd="5" destOrd="0" presId="urn:microsoft.com/office/officeart/2005/8/layout/orgChart1"/>
    <dgm:cxn modelId="{81C7F638-C7C6-4B36-A091-BB4ED61DEB32}" type="presParOf" srcId="{52F79B1C-DF52-43DD-9BA1-994D39425DAB}" destId="{F25E3ACC-EC14-4E7D-A45E-D390CAC65590}" srcOrd="0" destOrd="0" presId="urn:microsoft.com/office/officeart/2005/8/layout/orgChart1"/>
    <dgm:cxn modelId="{A7EBA1A8-9044-46DB-B83A-8CEB538D7A55}" type="presParOf" srcId="{F25E3ACC-EC14-4E7D-A45E-D390CAC65590}" destId="{883286FB-9F71-4617-BE47-EE804FF28955}" srcOrd="0" destOrd="0" presId="urn:microsoft.com/office/officeart/2005/8/layout/orgChart1"/>
    <dgm:cxn modelId="{AECA0A88-0DEB-4938-B88E-0123B3D3DECD}" type="presParOf" srcId="{F25E3ACC-EC14-4E7D-A45E-D390CAC65590}" destId="{BCC658CD-D2DA-4FF0-A6B5-481D505EA69C}" srcOrd="1" destOrd="0" presId="urn:microsoft.com/office/officeart/2005/8/layout/orgChart1"/>
    <dgm:cxn modelId="{2CF6F978-36CD-4FA8-93DE-656B967E0F43}" type="presParOf" srcId="{52F79B1C-DF52-43DD-9BA1-994D39425DAB}" destId="{090680A9-13E7-443A-9C03-D5D646A2A006}" srcOrd="1" destOrd="0" presId="urn:microsoft.com/office/officeart/2005/8/layout/orgChart1"/>
    <dgm:cxn modelId="{166BBCEE-B853-4E19-BEDD-65DC218364FB}" type="presParOf" srcId="{52F79B1C-DF52-43DD-9BA1-994D39425DAB}" destId="{F9820DC6-872A-438B-B633-D4FED54A3C56}" srcOrd="2" destOrd="0" presId="urn:microsoft.com/office/officeart/2005/8/layout/orgChart1"/>
    <dgm:cxn modelId="{71BDD7DF-9343-47FB-AA92-A7A002B29C5B}" type="presParOf" srcId="{F62C78EA-C8ED-4D28-B438-CE1771357571}" destId="{3D2F5C5B-19B9-43E7-A953-4C15CEC51D15}" srcOrd="2" destOrd="0" presId="urn:microsoft.com/office/officeart/2005/8/layout/orgChart1"/>
    <dgm:cxn modelId="{BA99E947-3926-48E1-B772-BF98B7050154}" type="presParOf" srcId="{6D253E22-A848-4833-99A5-8C0CC32798C3}" destId="{60635606-F9D7-4B4A-9449-990F5729729B}" srcOrd="2" destOrd="0" presId="urn:microsoft.com/office/officeart/2005/8/layout/orgChart1"/>
    <dgm:cxn modelId="{CC40640C-AD24-47E8-9B31-489E057E29F7}" type="presParOf" srcId="{6D253E22-A848-4833-99A5-8C0CC32798C3}" destId="{84171234-82F7-4BBB-9770-6EC75E592DA6}" srcOrd="3" destOrd="0" presId="urn:microsoft.com/office/officeart/2005/8/layout/orgChart1"/>
    <dgm:cxn modelId="{D4F870B6-5401-4F70-B247-38FB5954BF11}" type="presParOf" srcId="{84171234-82F7-4BBB-9770-6EC75E592DA6}" destId="{665689F0-F754-446D-A34C-025CB540A775}" srcOrd="0" destOrd="0" presId="urn:microsoft.com/office/officeart/2005/8/layout/orgChart1"/>
    <dgm:cxn modelId="{2D267074-D8F6-4AD1-8B36-9B6AF3F8E654}" type="presParOf" srcId="{665689F0-F754-446D-A34C-025CB540A775}" destId="{C62B800A-5EB6-4DB9-956A-DBD27401920C}" srcOrd="0" destOrd="0" presId="urn:microsoft.com/office/officeart/2005/8/layout/orgChart1"/>
    <dgm:cxn modelId="{3858CDCD-509C-4762-886B-49975C5A262D}" type="presParOf" srcId="{665689F0-F754-446D-A34C-025CB540A775}" destId="{80C68E84-0F8C-4D69-B13C-257C1A11EC41}" srcOrd="1" destOrd="0" presId="urn:microsoft.com/office/officeart/2005/8/layout/orgChart1"/>
    <dgm:cxn modelId="{64EC4958-82F7-45F4-976D-6AFF6AE573B1}" type="presParOf" srcId="{84171234-82F7-4BBB-9770-6EC75E592DA6}" destId="{C14FC1F2-E8F7-4807-9AFC-4B845B83489B}" srcOrd="1" destOrd="0" presId="urn:microsoft.com/office/officeart/2005/8/layout/orgChart1"/>
    <dgm:cxn modelId="{547F1ABA-B24E-4C99-9BAC-EF690E9D91C8}" type="presParOf" srcId="{84171234-82F7-4BBB-9770-6EC75E592DA6}" destId="{DC65909E-FBCE-47B3-B540-67A3D8644162}" srcOrd="2" destOrd="0" presId="urn:microsoft.com/office/officeart/2005/8/layout/orgChart1"/>
    <dgm:cxn modelId="{1B382E07-0FB1-4F96-B7AF-A2F1E4969C60}" type="presParOf" srcId="{6D253E22-A848-4833-99A5-8C0CC32798C3}" destId="{BE2E3CEC-9CE6-4E5F-9B2E-182F0E898168}" srcOrd="4" destOrd="0" presId="urn:microsoft.com/office/officeart/2005/8/layout/orgChart1"/>
    <dgm:cxn modelId="{839FB5E3-433E-4351-83F7-8B58F67081F9}" type="presParOf" srcId="{6D253E22-A848-4833-99A5-8C0CC32798C3}" destId="{EEBB0628-1517-4680-B6CC-2C83D231F9B3}" srcOrd="5" destOrd="0" presId="urn:microsoft.com/office/officeart/2005/8/layout/orgChart1"/>
    <dgm:cxn modelId="{5098A443-9443-4EDC-BF07-04E3727FA1A7}" type="presParOf" srcId="{EEBB0628-1517-4680-B6CC-2C83D231F9B3}" destId="{1A178687-F0E2-444A-B66E-D97714EFB6F1}" srcOrd="0" destOrd="0" presId="urn:microsoft.com/office/officeart/2005/8/layout/orgChart1"/>
    <dgm:cxn modelId="{C35CE089-02F3-40D7-86B7-290FB7273F0C}" type="presParOf" srcId="{1A178687-F0E2-444A-B66E-D97714EFB6F1}" destId="{6CDB13FF-A2FB-4CEB-BFEE-CF9011764F6D}" srcOrd="0" destOrd="0" presId="urn:microsoft.com/office/officeart/2005/8/layout/orgChart1"/>
    <dgm:cxn modelId="{22396E00-726D-49D9-AD9A-7254B0369482}" type="presParOf" srcId="{1A178687-F0E2-444A-B66E-D97714EFB6F1}" destId="{F614912C-CCC9-4F21-AE28-3E705EF04136}" srcOrd="1" destOrd="0" presId="urn:microsoft.com/office/officeart/2005/8/layout/orgChart1"/>
    <dgm:cxn modelId="{AA7039BB-844D-4C9F-806B-A2E4CB540A5C}" type="presParOf" srcId="{EEBB0628-1517-4680-B6CC-2C83D231F9B3}" destId="{E0CC883F-AB4F-4CDD-9B37-B1DA619442CC}" srcOrd="1" destOrd="0" presId="urn:microsoft.com/office/officeart/2005/8/layout/orgChart1"/>
    <dgm:cxn modelId="{2A16DBA0-C76C-46E8-9208-C997BF935BB5}" type="presParOf" srcId="{EEBB0628-1517-4680-B6CC-2C83D231F9B3}" destId="{346CC841-41CC-4A39-A407-25FEB0D0E1DE}" srcOrd="2" destOrd="0" presId="urn:microsoft.com/office/officeart/2005/8/layout/orgChart1"/>
    <dgm:cxn modelId="{E9129E44-A729-43A6-B1FF-DCF4497D5397}" type="presParOf" srcId="{17D16E05-58D9-416F-9D62-93085CE4E014}" destId="{A655FAA6-EBCC-4515-B22B-0D722F871C00}" srcOrd="2" destOrd="0" presId="urn:microsoft.com/office/officeart/2005/8/layout/orgChart1"/>
    <dgm:cxn modelId="{315CF111-FCC7-4BA9-A2AC-78F7B49CFA27}" type="presParOf" srcId="{E2E70314-9CB1-4A50-9399-F0579420725B}" destId="{E9C2CCAC-C7BC-43DA-AA97-3E64A2C3798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E80206-8693-48AA-AF19-BF8118F90A11}" type="doc">
      <dgm:prSet loTypeId="urn:microsoft.com/office/officeart/2005/8/layout/orgChart1" loCatId="hierarchy" qsTypeId="urn:microsoft.com/office/officeart/2005/8/quickstyle/simple1" qsCatId="simple" csTypeId="urn:microsoft.com/office/officeart/2005/8/colors/accent1_2" csCatId="accent1"/>
      <dgm:spPr/>
    </dgm:pt>
    <dgm:pt modelId="{BAC45A38-EBF5-4E9F-B75C-90E7F5A5D3C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GO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G</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round</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 O</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utlet</a:t>
          </a:r>
          <a:r>
            <a:rPr kumimoji="0" lang="zh-CN" altLang="en-US"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地插</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047DE1ED-0C30-4F71-99BA-A7D6F8C81F29}" type="parTrans" cxnId="{5361C9C4-29DB-4FED-AB6B-B513C88C1EEC}">
      <dgm:prSet/>
      <dgm:spPr/>
    </dgm:pt>
    <dgm:pt modelId="{A6185922-801D-4CC9-8518-A6B0C36E967E}" type="sibTrans" cxnId="{5361C9C4-29DB-4FED-AB6B-B513C88C1EEC}">
      <dgm:prSet/>
      <dgm:spPr/>
    </dgm:pt>
    <dgm:pt modelId="{841B2420-4E33-45E4-91F3-2F222936940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2 </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Plug </a:t>
          </a:r>
          <a:r>
            <a:rPr kumimoji="0" lang="zh-CN" altLang="en-US"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二插</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B77407AA-12F8-4D64-BCB0-4A4D583FAF20}" type="parTrans" cxnId="{C1F6E4B1-1E25-41E4-AD57-F23521723E23}">
      <dgm:prSet/>
      <dgm:spPr/>
    </dgm:pt>
    <dgm:pt modelId="{D6457F1B-A618-4B15-A0CF-6E79E7B61EAA}" type="sibTrans" cxnId="{C1F6E4B1-1E25-41E4-AD57-F23521723E23}">
      <dgm:prSet/>
      <dgm:spPr/>
    </dgm:pt>
    <dgm:pt modelId="{C23C2B17-3303-4362-8E8A-B3C6B1D99C7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Arial" pitchFamily="34" charset="0"/>
              <a:ea typeface="宋体" pitchFamily="2" charset="-122"/>
              <a:cs typeface="宋体" pitchFamily="2" charset="-122"/>
            </a:rPr>
            <a:t>3 </a:t>
          </a:r>
          <a:r>
            <a:rPr kumimoji="0" lang="en-US" altLang="zh-CN" b="0" i="0" u="none" strike="noStrike" cap="none" normalizeH="0" baseline="0" smtClean="0">
              <a:ln>
                <a:noFill/>
              </a:ln>
              <a:solidFill>
                <a:srgbClr val="000000"/>
              </a:solidFill>
              <a:effectLst/>
              <a:latin typeface="Arial" pitchFamily="34" charset="0"/>
              <a:ea typeface="宋体" pitchFamily="2" charset="-122"/>
              <a:cs typeface="宋体" pitchFamily="2" charset="-122"/>
            </a:rPr>
            <a:t>Plug</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三插</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14D19FDF-5765-4F96-AD83-B3A7063243F3}" type="parTrans" cxnId="{EAF09502-4ECB-4FE1-8A06-17435DEFE141}">
      <dgm:prSet/>
      <dgm:spPr/>
    </dgm:pt>
    <dgm:pt modelId="{8BA48A18-1355-4DEE-B32F-E3F144757FA0}" type="sibTrans" cxnId="{EAF09502-4ECB-4FE1-8A06-17435DEFE141}">
      <dgm:prSet/>
      <dgm:spPr/>
    </dgm:pt>
    <dgm:pt modelId="{276553C0-BD94-40CC-AC72-4F0E78E28AF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Arial" pitchFamily="34" charset="0"/>
              <a:ea typeface="宋体" pitchFamily="2" charset="-122"/>
              <a:cs typeface="宋体" pitchFamily="2" charset="-122"/>
            </a:rPr>
            <a:t>3 </a:t>
          </a:r>
          <a:r>
            <a:rPr kumimoji="0" lang="en-US" altLang="zh-CN" b="0" i="0" u="none" strike="noStrike" cap="none" normalizeH="0" baseline="0" smtClean="0">
              <a:ln>
                <a:noFill/>
              </a:ln>
              <a:solidFill>
                <a:srgbClr val="000000"/>
              </a:solidFill>
              <a:effectLst/>
              <a:latin typeface="Arial" pitchFamily="34" charset="0"/>
              <a:ea typeface="宋体" pitchFamily="2" charset="-122"/>
              <a:cs typeface="宋体" pitchFamily="2" charset="-122"/>
            </a:rPr>
            <a:t>Plug</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三插</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1A4E4E85-F694-47D8-A17E-52ECE36E18C1}" type="parTrans" cxnId="{6504B43F-970E-4351-8909-DF8AEDC44479}">
      <dgm:prSet/>
      <dgm:spPr/>
    </dgm:pt>
    <dgm:pt modelId="{E0A6BD04-2ECA-463E-B111-CE8272D59E53}" type="sibTrans" cxnId="{6504B43F-970E-4351-8909-DF8AEDC44479}">
      <dgm:prSet/>
      <dgm:spPr/>
    </dgm:pt>
    <dgm:pt modelId="{64274A4D-C484-43D6-8129-765A8FCBC4F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Arial" pitchFamily="34" charset="0"/>
              <a:ea typeface="宋体" pitchFamily="2" charset="-122"/>
              <a:cs typeface="宋体" pitchFamily="2" charset="-122"/>
            </a:rPr>
            <a:t>3 </a:t>
          </a:r>
          <a:r>
            <a:rPr kumimoji="0" lang="en-US" altLang="zh-CN" b="0" i="0" u="none" strike="noStrike" cap="none" normalizeH="0" baseline="0" smtClean="0">
              <a:ln>
                <a:noFill/>
              </a:ln>
              <a:solidFill>
                <a:srgbClr val="000000"/>
              </a:solidFill>
              <a:effectLst/>
              <a:latin typeface="Arial" pitchFamily="34" charset="0"/>
              <a:ea typeface="宋体" pitchFamily="2" charset="-122"/>
              <a:cs typeface="宋体" pitchFamily="2" charset="-122"/>
            </a:rPr>
            <a:t>Plug</a:t>
          </a:r>
          <a:r>
            <a:rPr kumimoji="0" lang="zh-CN" altLang="en-US"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三插</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1CBC3B75-C233-4468-A0B9-D493EF0D3FEC}" type="parTrans" cxnId="{50D8CAA3-72D7-4621-A5C2-BC252C49FA62}">
      <dgm:prSet/>
      <dgm:spPr/>
    </dgm:pt>
    <dgm:pt modelId="{B6333DCB-5734-4375-8ED5-DED83B50E134}" type="sibTrans" cxnId="{50D8CAA3-72D7-4621-A5C2-BC252C49FA62}">
      <dgm:prSet/>
      <dgm:spPr/>
    </dgm:pt>
    <dgm:pt modelId="{60026CC6-9EF8-4C9A-B767-3F77DF417E00}" type="pres">
      <dgm:prSet presAssocID="{FFE80206-8693-48AA-AF19-BF8118F90A11}" presName="hierChild1" presStyleCnt="0">
        <dgm:presLayoutVars>
          <dgm:orgChart val="1"/>
          <dgm:chPref val="1"/>
          <dgm:dir/>
          <dgm:animOne val="branch"/>
          <dgm:animLvl val="lvl"/>
          <dgm:resizeHandles/>
        </dgm:presLayoutVars>
      </dgm:prSet>
      <dgm:spPr/>
    </dgm:pt>
    <dgm:pt modelId="{CC8EDEB1-8498-4BEC-9C44-0667C8D6C4F3}" type="pres">
      <dgm:prSet presAssocID="{BAC45A38-EBF5-4E9F-B75C-90E7F5A5D3CF}" presName="hierRoot1" presStyleCnt="0">
        <dgm:presLayoutVars>
          <dgm:hierBranch/>
        </dgm:presLayoutVars>
      </dgm:prSet>
      <dgm:spPr/>
    </dgm:pt>
    <dgm:pt modelId="{E8ADDDDE-D13D-4A31-9B3E-784854ECD3B8}" type="pres">
      <dgm:prSet presAssocID="{BAC45A38-EBF5-4E9F-B75C-90E7F5A5D3CF}" presName="rootComposite1" presStyleCnt="0"/>
      <dgm:spPr/>
    </dgm:pt>
    <dgm:pt modelId="{EA1393DC-8178-4D4E-838D-05AB98BF8D3B}" type="pres">
      <dgm:prSet presAssocID="{BAC45A38-EBF5-4E9F-B75C-90E7F5A5D3CF}" presName="rootText1" presStyleLbl="node0" presStyleIdx="0" presStyleCnt="1">
        <dgm:presLayoutVars>
          <dgm:chPref val="3"/>
        </dgm:presLayoutVars>
      </dgm:prSet>
      <dgm:spPr/>
    </dgm:pt>
    <dgm:pt modelId="{55CAB199-978D-42C9-AEA4-17B330C2C1D4}" type="pres">
      <dgm:prSet presAssocID="{BAC45A38-EBF5-4E9F-B75C-90E7F5A5D3CF}" presName="rootConnector1" presStyleLbl="node1" presStyleIdx="0" presStyleCnt="0"/>
      <dgm:spPr/>
    </dgm:pt>
    <dgm:pt modelId="{F8E6B2DE-2C6B-48C9-98C9-F91EC9146174}" type="pres">
      <dgm:prSet presAssocID="{BAC45A38-EBF5-4E9F-B75C-90E7F5A5D3CF}" presName="hierChild2" presStyleCnt="0"/>
      <dgm:spPr/>
    </dgm:pt>
    <dgm:pt modelId="{398ED354-20DA-4DE9-B7EE-BAF02B423E25}" type="pres">
      <dgm:prSet presAssocID="{B77407AA-12F8-4D64-BCB0-4A4D583FAF20}" presName="Name35" presStyleLbl="parChTrans1D2" presStyleIdx="0" presStyleCnt="2"/>
      <dgm:spPr/>
    </dgm:pt>
    <dgm:pt modelId="{EFD921F5-6BFD-4039-BBF0-DE60439E4DBE}" type="pres">
      <dgm:prSet presAssocID="{841B2420-4E33-45E4-91F3-2F2229369401}" presName="hierRoot2" presStyleCnt="0">
        <dgm:presLayoutVars>
          <dgm:hierBranch/>
        </dgm:presLayoutVars>
      </dgm:prSet>
      <dgm:spPr/>
    </dgm:pt>
    <dgm:pt modelId="{5DA0DF96-C6F0-4121-B57C-B1702215C727}" type="pres">
      <dgm:prSet presAssocID="{841B2420-4E33-45E4-91F3-2F2229369401}" presName="rootComposite" presStyleCnt="0"/>
      <dgm:spPr/>
    </dgm:pt>
    <dgm:pt modelId="{F854DED7-831F-418D-B419-6D5579A51D1B}" type="pres">
      <dgm:prSet presAssocID="{841B2420-4E33-45E4-91F3-2F2229369401}" presName="rootText" presStyleLbl="node2" presStyleIdx="0" presStyleCnt="2">
        <dgm:presLayoutVars>
          <dgm:chPref val="3"/>
        </dgm:presLayoutVars>
      </dgm:prSet>
      <dgm:spPr/>
    </dgm:pt>
    <dgm:pt modelId="{41E58776-71B3-4AD2-8746-D7AAC9724D52}" type="pres">
      <dgm:prSet presAssocID="{841B2420-4E33-45E4-91F3-2F2229369401}" presName="rootConnector" presStyleLbl="node2" presStyleIdx="0" presStyleCnt="2"/>
      <dgm:spPr/>
    </dgm:pt>
    <dgm:pt modelId="{3B2454D2-7242-4926-9907-22114C5D377B}" type="pres">
      <dgm:prSet presAssocID="{841B2420-4E33-45E4-91F3-2F2229369401}" presName="hierChild4" presStyleCnt="0"/>
      <dgm:spPr/>
    </dgm:pt>
    <dgm:pt modelId="{EBD4146F-8DAA-4837-AA7C-7D8C1B38588E}" type="pres">
      <dgm:prSet presAssocID="{14D19FDF-5765-4F96-AD83-B3A7063243F3}" presName="Name35" presStyleLbl="parChTrans1D3" presStyleIdx="0" presStyleCnt="2"/>
      <dgm:spPr/>
    </dgm:pt>
    <dgm:pt modelId="{CD073EB7-3239-419C-B5BE-6321E225EF36}" type="pres">
      <dgm:prSet presAssocID="{C23C2B17-3303-4362-8E8A-B3C6B1D99C75}" presName="hierRoot2" presStyleCnt="0">
        <dgm:presLayoutVars>
          <dgm:hierBranch val="r"/>
        </dgm:presLayoutVars>
      </dgm:prSet>
      <dgm:spPr/>
    </dgm:pt>
    <dgm:pt modelId="{5DC4F981-C011-4DFD-952C-FE597092507F}" type="pres">
      <dgm:prSet presAssocID="{C23C2B17-3303-4362-8E8A-B3C6B1D99C75}" presName="rootComposite" presStyleCnt="0"/>
      <dgm:spPr/>
    </dgm:pt>
    <dgm:pt modelId="{2C991E4E-1468-4625-BE9D-8F01BDAAEE66}" type="pres">
      <dgm:prSet presAssocID="{C23C2B17-3303-4362-8E8A-B3C6B1D99C75}" presName="rootText" presStyleLbl="node3" presStyleIdx="0" presStyleCnt="2">
        <dgm:presLayoutVars>
          <dgm:chPref val="3"/>
        </dgm:presLayoutVars>
      </dgm:prSet>
      <dgm:spPr/>
    </dgm:pt>
    <dgm:pt modelId="{7F8DB5F8-ADF5-4365-82F1-29F6BDDA3E85}" type="pres">
      <dgm:prSet presAssocID="{C23C2B17-3303-4362-8E8A-B3C6B1D99C75}" presName="rootConnector" presStyleLbl="node3" presStyleIdx="0" presStyleCnt="2"/>
      <dgm:spPr/>
    </dgm:pt>
    <dgm:pt modelId="{3582E119-A07F-49F2-82FF-C38A3E6144D9}" type="pres">
      <dgm:prSet presAssocID="{C23C2B17-3303-4362-8E8A-B3C6B1D99C75}" presName="hierChild4" presStyleCnt="0"/>
      <dgm:spPr/>
    </dgm:pt>
    <dgm:pt modelId="{8F916A83-D834-4102-AF47-94511088E8B0}" type="pres">
      <dgm:prSet presAssocID="{C23C2B17-3303-4362-8E8A-B3C6B1D99C75}" presName="hierChild5" presStyleCnt="0"/>
      <dgm:spPr/>
    </dgm:pt>
    <dgm:pt modelId="{982177A8-6318-47E0-8DE4-31BB348C7CC4}" type="pres">
      <dgm:prSet presAssocID="{841B2420-4E33-45E4-91F3-2F2229369401}" presName="hierChild5" presStyleCnt="0"/>
      <dgm:spPr/>
    </dgm:pt>
    <dgm:pt modelId="{58E94A1B-BE73-4B37-B6CF-9F63BF5D1B46}" type="pres">
      <dgm:prSet presAssocID="{1A4E4E85-F694-47D8-A17E-52ECE36E18C1}" presName="Name35" presStyleLbl="parChTrans1D2" presStyleIdx="1" presStyleCnt="2"/>
      <dgm:spPr/>
    </dgm:pt>
    <dgm:pt modelId="{C06AE0D5-E7FA-468E-AD79-70AC481F3169}" type="pres">
      <dgm:prSet presAssocID="{276553C0-BD94-40CC-AC72-4F0E78E28AF4}" presName="hierRoot2" presStyleCnt="0">
        <dgm:presLayoutVars>
          <dgm:hierBranch/>
        </dgm:presLayoutVars>
      </dgm:prSet>
      <dgm:spPr/>
    </dgm:pt>
    <dgm:pt modelId="{96234523-1183-4B99-B6AF-CA46C24F3128}" type="pres">
      <dgm:prSet presAssocID="{276553C0-BD94-40CC-AC72-4F0E78E28AF4}" presName="rootComposite" presStyleCnt="0"/>
      <dgm:spPr/>
    </dgm:pt>
    <dgm:pt modelId="{70BA671C-B0EB-4EE1-8630-50883BB531A5}" type="pres">
      <dgm:prSet presAssocID="{276553C0-BD94-40CC-AC72-4F0E78E28AF4}" presName="rootText" presStyleLbl="node2" presStyleIdx="1" presStyleCnt="2">
        <dgm:presLayoutVars>
          <dgm:chPref val="3"/>
        </dgm:presLayoutVars>
      </dgm:prSet>
      <dgm:spPr/>
    </dgm:pt>
    <dgm:pt modelId="{735C73C1-C5C7-484F-9E9C-9B9DBE82A97F}" type="pres">
      <dgm:prSet presAssocID="{276553C0-BD94-40CC-AC72-4F0E78E28AF4}" presName="rootConnector" presStyleLbl="node2" presStyleIdx="1" presStyleCnt="2"/>
      <dgm:spPr/>
    </dgm:pt>
    <dgm:pt modelId="{727C3EFE-A3F9-4228-B2EF-914A85B5CEA8}" type="pres">
      <dgm:prSet presAssocID="{276553C0-BD94-40CC-AC72-4F0E78E28AF4}" presName="hierChild4" presStyleCnt="0"/>
      <dgm:spPr/>
    </dgm:pt>
    <dgm:pt modelId="{49E42F82-C9C2-4394-A2A4-BC0DAC6B3D24}" type="pres">
      <dgm:prSet presAssocID="{1CBC3B75-C233-4468-A0B9-D493EF0D3FEC}" presName="Name35" presStyleLbl="parChTrans1D3" presStyleIdx="1" presStyleCnt="2"/>
      <dgm:spPr/>
    </dgm:pt>
    <dgm:pt modelId="{4A2B2E59-1E5E-40F0-9234-3DA2B9DA9417}" type="pres">
      <dgm:prSet presAssocID="{64274A4D-C484-43D6-8129-765A8FCBC4F5}" presName="hierRoot2" presStyleCnt="0">
        <dgm:presLayoutVars>
          <dgm:hierBranch val="r"/>
        </dgm:presLayoutVars>
      </dgm:prSet>
      <dgm:spPr/>
    </dgm:pt>
    <dgm:pt modelId="{AB81E18E-8BF4-4AD3-A310-7F07AEA56C67}" type="pres">
      <dgm:prSet presAssocID="{64274A4D-C484-43D6-8129-765A8FCBC4F5}" presName="rootComposite" presStyleCnt="0"/>
      <dgm:spPr/>
    </dgm:pt>
    <dgm:pt modelId="{99373AF4-E2D5-4877-BED5-27B6AC889493}" type="pres">
      <dgm:prSet presAssocID="{64274A4D-C484-43D6-8129-765A8FCBC4F5}" presName="rootText" presStyleLbl="node3" presStyleIdx="1" presStyleCnt="2">
        <dgm:presLayoutVars>
          <dgm:chPref val="3"/>
        </dgm:presLayoutVars>
      </dgm:prSet>
      <dgm:spPr/>
    </dgm:pt>
    <dgm:pt modelId="{C62E3E09-4F45-4D7E-9E41-91ED91244D5C}" type="pres">
      <dgm:prSet presAssocID="{64274A4D-C484-43D6-8129-765A8FCBC4F5}" presName="rootConnector" presStyleLbl="node3" presStyleIdx="1" presStyleCnt="2"/>
      <dgm:spPr/>
    </dgm:pt>
    <dgm:pt modelId="{409EFADD-9C7C-405A-9F94-F26D22415F09}" type="pres">
      <dgm:prSet presAssocID="{64274A4D-C484-43D6-8129-765A8FCBC4F5}" presName="hierChild4" presStyleCnt="0"/>
      <dgm:spPr/>
    </dgm:pt>
    <dgm:pt modelId="{FA200ED8-3CA1-4D24-9E38-8B02BCB4D51E}" type="pres">
      <dgm:prSet presAssocID="{64274A4D-C484-43D6-8129-765A8FCBC4F5}" presName="hierChild5" presStyleCnt="0"/>
      <dgm:spPr/>
    </dgm:pt>
    <dgm:pt modelId="{4967016F-B27F-441D-8BBF-6542F984B9E6}" type="pres">
      <dgm:prSet presAssocID="{276553C0-BD94-40CC-AC72-4F0E78E28AF4}" presName="hierChild5" presStyleCnt="0"/>
      <dgm:spPr/>
    </dgm:pt>
    <dgm:pt modelId="{41526596-BCBC-4584-97FC-DCC2CCD8A38C}" type="pres">
      <dgm:prSet presAssocID="{BAC45A38-EBF5-4E9F-B75C-90E7F5A5D3CF}" presName="hierChild3" presStyleCnt="0"/>
      <dgm:spPr/>
    </dgm:pt>
  </dgm:ptLst>
  <dgm:cxnLst>
    <dgm:cxn modelId="{750472A0-9070-4C3C-9272-A72E01C2F970}" type="presOf" srcId="{1CBC3B75-C233-4468-A0B9-D493EF0D3FEC}" destId="{49E42F82-C9C2-4394-A2A4-BC0DAC6B3D24}" srcOrd="0" destOrd="0" presId="urn:microsoft.com/office/officeart/2005/8/layout/orgChart1"/>
    <dgm:cxn modelId="{50D8CAA3-72D7-4621-A5C2-BC252C49FA62}" srcId="{276553C0-BD94-40CC-AC72-4F0E78E28AF4}" destId="{64274A4D-C484-43D6-8129-765A8FCBC4F5}" srcOrd="0" destOrd="0" parTransId="{1CBC3B75-C233-4468-A0B9-D493EF0D3FEC}" sibTransId="{B6333DCB-5734-4375-8ED5-DED83B50E134}"/>
    <dgm:cxn modelId="{9C310FB7-1B70-4FB1-9D63-EBA3965B638B}" type="presOf" srcId="{276553C0-BD94-40CC-AC72-4F0E78E28AF4}" destId="{735C73C1-C5C7-484F-9E9C-9B9DBE82A97F}" srcOrd="1" destOrd="0" presId="urn:microsoft.com/office/officeart/2005/8/layout/orgChart1"/>
    <dgm:cxn modelId="{B6BE6ED1-1312-4F98-9F6D-8849FF0D8E47}" type="presOf" srcId="{841B2420-4E33-45E4-91F3-2F2229369401}" destId="{41E58776-71B3-4AD2-8746-D7AAC9724D52}" srcOrd="1" destOrd="0" presId="urn:microsoft.com/office/officeart/2005/8/layout/orgChart1"/>
    <dgm:cxn modelId="{0E00F2E9-B068-4A97-942E-840532E69096}" type="presOf" srcId="{BAC45A38-EBF5-4E9F-B75C-90E7F5A5D3CF}" destId="{EA1393DC-8178-4D4E-838D-05AB98BF8D3B}" srcOrd="0" destOrd="0" presId="urn:microsoft.com/office/officeart/2005/8/layout/orgChart1"/>
    <dgm:cxn modelId="{063B2B3D-D5CA-4732-A616-DAD7BBB38E0E}" type="presOf" srcId="{841B2420-4E33-45E4-91F3-2F2229369401}" destId="{F854DED7-831F-418D-B419-6D5579A51D1B}" srcOrd="0" destOrd="0" presId="urn:microsoft.com/office/officeart/2005/8/layout/orgChart1"/>
    <dgm:cxn modelId="{4EBD2C02-70D7-4444-9929-A214C1414177}" type="presOf" srcId="{FFE80206-8693-48AA-AF19-BF8118F90A11}" destId="{60026CC6-9EF8-4C9A-B767-3F77DF417E00}" srcOrd="0" destOrd="0" presId="urn:microsoft.com/office/officeart/2005/8/layout/orgChart1"/>
    <dgm:cxn modelId="{5361C9C4-29DB-4FED-AB6B-B513C88C1EEC}" srcId="{FFE80206-8693-48AA-AF19-BF8118F90A11}" destId="{BAC45A38-EBF5-4E9F-B75C-90E7F5A5D3CF}" srcOrd="0" destOrd="0" parTransId="{047DE1ED-0C30-4F71-99BA-A7D6F8C81F29}" sibTransId="{A6185922-801D-4CC9-8518-A6B0C36E967E}"/>
    <dgm:cxn modelId="{FBCAF684-6A86-4E2F-BD52-C8DD2554C424}" type="presOf" srcId="{64274A4D-C484-43D6-8129-765A8FCBC4F5}" destId="{99373AF4-E2D5-4877-BED5-27B6AC889493}" srcOrd="0" destOrd="0" presId="urn:microsoft.com/office/officeart/2005/8/layout/orgChart1"/>
    <dgm:cxn modelId="{5B1500EA-BD5E-4217-8929-47D36F7DFB42}" type="presOf" srcId="{C23C2B17-3303-4362-8E8A-B3C6B1D99C75}" destId="{7F8DB5F8-ADF5-4365-82F1-29F6BDDA3E85}" srcOrd="1" destOrd="0" presId="urn:microsoft.com/office/officeart/2005/8/layout/orgChart1"/>
    <dgm:cxn modelId="{21CEABEC-865C-44B6-A03C-CD3B4AFD2FB4}" type="presOf" srcId="{C23C2B17-3303-4362-8E8A-B3C6B1D99C75}" destId="{2C991E4E-1468-4625-BE9D-8F01BDAAEE66}" srcOrd="0" destOrd="0" presId="urn:microsoft.com/office/officeart/2005/8/layout/orgChart1"/>
    <dgm:cxn modelId="{EAF09502-4ECB-4FE1-8A06-17435DEFE141}" srcId="{841B2420-4E33-45E4-91F3-2F2229369401}" destId="{C23C2B17-3303-4362-8E8A-B3C6B1D99C75}" srcOrd="0" destOrd="0" parTransId="{14D19FDF-5765-4F96-AD83-B3A7063243F3}" sibTransId="{8BA48A18-1355-4DEE-B32F-E3F144757FA0}"/>
    <dgm:cxn modelId="{6504B43F-970E-4351-8909-DF8AEDC44479}" srcId="{BAC45A38-EBF5-4E9F-B75C-90E7F5A5D3CF}" destId="{276553C0-BD94-40CC-AC72-4F0E78E28AF4}" srcOrd="1" destOrd="0" parTransId="{1A4E4E85-F694-47D8-A17E-52ECE36E18C1}" sibTransId="{E0A6BD04-2ECA-463E-B111-CE8272D59E53}"/>
    <dgm:cxn modelId="{C1F6E4B1-1E25-41E4-AD57-F23521723E23}" srcId="{BAC45A38-EBF5-4E9F-B75C-90E7F5A5D3CF}" destId="{841B2420-4E33-45E4-91F3-2F2229369401}" srcOrd="0" destOrd="0" parTransId="{B77407AA-12F8-4D64-BCB0-4A4D583FAF20}" sibTransId="{D6457F1B-A618-4B15-A0CF-6E79E7B61EAA}"/>
    <dgm:cxn modelId="{B54A7B9B-43E1-4100-963D-1FF7694069BF}" type="presOf" srcId="{1A4E4E85-F694-47D8-A17E-52ECE36E18C1}" destId="{58E94A1B-BE73-4B37-B6CF-9F63BF5D1B46}" srcOrd="0" destOrd="0" presId="urn:microsoft.com/office/officeart/2005/8/layout/orgChart1"/>
    <dgm:cxn modelId="{C6645635-7A7A-4772-9BD4-9E0E6F642D4B}" type="presOf" srcId="{64274A4D-C484-43D6-8129-765A8FCBC4F5}" destId="{C62E3E09-4F45-4D7E-9E41-91ED91244D5C}" srcOrd="1" destOrd="0" presId="urn:microsoft.com/office/officeart/2005/8/layout/orgChart1"/>
    <dgm:cxn modelId="{AC5DB4EF-13FD-4C10-8646-AFF5ED232791}" type="presOf" srcId="{B77407AA-12F8-4D64-BCB0-4A4D583FAF20}" destId="{398ED354-20DA-4DE9-B7EE-BAF02B423E25}" srcOrd="0" destOrd="0" presId="urn:microsoft.com/office/officeart/2005/8/layout/orgChart1"/>
    <dgm:cxn modelId="{140F74BC-C4CE-4A26-BEBF-12E7FA2D34A4}" type="presOf" srcId="{14D19FDF-5765-4F96-AD83-B3A7063243F3}" destId="{EBD4146F-8DAA-4837-AA7C-7D8C1B38588E}" srcOrd="0" destOrd="0" presId="urn:microsoft.com/office/officeart/2005/8/layout/orgChart1"/>
    <dgm:cxn modelId="{B55C8B47-5089-4B72-BE2C-A355FC738C79}" type="presOf" srcId="{276553C0-BD94-40CC-AC72-4F0E78E28AF4}" destId="{70BA671C-B0EB-4EE1-8630-50883BB531A5}" srcOrd="0" destOrd="0" presId="urn:microsoft.com/office/officeart/2005/8/layout/orgChart1"/>
    <dgm:cxn modelId="{CDB52E8B-ABDC-49CE-B327-14F57D22E267}" type="presOf" srcId="{BAC45A38-EBF5-4E9F-B75C-90E7F5A5D3CF}" destId="{55CAB199-978D-42C9-AEA4-17B330C2C1D4}" srcOrd="1" destOrd="0" presId="urn:microsoft.com/office/officeart/2005/8/layout/orgChart1"/>
    <dgm:cxn modelId="{7B8D96F7-8DA6-41FB-B215-B28F76560386}" type="presParOf" srcId="{60026CC6-9EF8-4C9A-B767-3F77DF417E00}" destId="{CC8EDEB1-8498-4BEC-9C44-0667C8D6C4F3}" srcOrd="0" destOrd="0" presId="urn:microsoft.com/office/officeart/2005/8/layout/orgChart1"/>
    <dgm:cxn modelId="{2D015C76-3063-48A6-B68A-8EAC47542E74}" type="presParOf" srcId="{CC8EDEB1-8498-4BEC-9C44-0667C8D6C4F3}" destId="{E8ADDDDE-D13D-4A31-9B3E-784854ECD3B8}" srcOrd="0" destOrd="0" presId="urn:microsoft.com/office/officeart/2005/8/layout/orgChart1"/>
    <dgm:cxn modelId="{A3F19ADF-F515-419A-AB16-E314EE0CCD56}" type="presParOf" srcId="{E8ADDDDE-D13D-4A31-9B3E-784854ECD3B8}" destId="{EA1393DC-8178-4D4E-838D-05AB98BF8D3B}" srcOrd="0" destOrd="0" presId="urn:microsoft.com/office/officeart/2005/8/layout/orgChart1"/>
    <dgm:cxn modelId="{0552C498-E49D-44A1-800A-268F9E8B7E44}" type="presParOf" srcId="{E8ADDDDE-D13D-4A31-9B3E-784854ECD3B8}" destId="{55CAB199-978D-42C9-AEA4-17B330C2C1D4}" srcOrd="1" destOrd="0" presId="urn:microsoft.com/office/officeart/2005/8/layout/orgChart1"/>
    <dgm:cxn modelId="{DBA20A4A-FD2E-4E85-9D99-E78128B1B9C8}" type="presParOf" srcId="{CC8EDEB1-8498-4BEC-9C44-0667C8D6C4F3}" destId="{F8E6B2DE-2C6B-48C9-98C9-F91EC9146174}" srcOrd="1" destOrd="0" presId="urn:microsoft.com/office/officeart/2005/8/layout/orgChart1"/>
    <dgm:cxn modelId="{723F6E57-0961-4DFC-8515-81E2A397E2AC}" type="presParOf" srcId="{F8E6B2DE-2C6B-48C9-98C9-F91EC9146174}" destId="{398ED354-20DA-4DE9-B7EE-BAF02B423E25}" srcOrd="0" destOrd="0" presId="urn:microsoft.com/office/officeart/2005/8/layout/orgChart1"/>
    <dgm:cxn modelId="{F1C59283-B7D8-4E7E-97E9-9796F8DF9B3C}" type="presParOf" srcId="{F8E6B2DE-2C6B-48C9-98C9-F91EC9146174}" destId="{EFD921F5-6BFD-4039-BBF0-DE60439E4DBE}" srcOrd="1" destOrd="0" presId="urn:microsoft.com/office/officeart/2005/8/layout/orgChart1"/>
    <dgm:cxn modelId="{2AF6ADA0-DC30-499A-9EAA-6F3DF1D4DA83}" type="presParOf" srcId="{EFD921F5-6BFD-4039-BBF0-DE60439E4DBE}" destId="{5DA0DF96-C6F0-4121-B57C-B1702215C727}" srcOrd="0" destOrd="0" presId="urn:microsoft.com/office/officeart/2005/8/layout/orgChart1"/>
    <dgm:cxn modelId="{B3B11942-35B0-4626-AFBD-CA39553D2DE0}" type="presParOf" srcId="{5DA0DF96-C6F0-4121-B57C-B1702215C727}" destId="{F854DED7-831F-418D-B419-6D5579A51D1B}" srcOrd="0" destOrd="0" presId="urn:microsoft.com/office/officeart/2005/8/layout/orgChart1"/>
    <dgm:cxn modelId="{0936706F-E9F0-4A7E-A4A5-7BB63EF0F6BB}" type="presParOf" srcId="{5DA0DF96-C6F0-4121-B57C-B1702215C727}" destId="{41E58776-71B3-4AD2-8746-D7AAC9724D52}" srcOrd="1" destOrd="0" presId="urn:microsoft.com/office/officeart/2005/8/layout/orgChart1"/>
    <dgm:cxn modelId="{840B5511-4190-4226-BEFF-86CFD7F6BE26}" type="presParOf" srcId="{EFD921F5-6BFD-4039-BBF0-DE60439E4DBE}" destId="{3B2454D2-7242-4926-9907-22114C5D377B}" srcOrd="1" destOrd="0" presId="urn:microsoft.com/office/officeart/2005/8/layout/orgChart1"/>
    <dgm:cxn modelId="{D96548A7-0C3D-44CF-A935-76F7059A5102}" type="presParOf" srcId="{3B2454D2-7242-4926-9907-22114C5D377B}" destId="{EBD4146F-8DAA-4837-AA7C-7D8C1B38588E}" srcOrd="0" destOrd="0" presId="urn:microsoft.com/office/officeart/2005/8/layout/orgChart1"/>
    <dgm:cxn modelId="{30D0E303-C951-44F8-8282-58961260BCFA}" type="presParOf" srcId="{3B2454D2-7242-4926-9907-22114C5D377B}" destId="{CD073EB7-3239-419C-B5BE-6321E225EF36}" srcOrd="1" destOrd="0" presId="urn:microsoft.com/office/officeart/2005/8/layout/orgChart1"/>
    <dgm:cxn modelId="{CF9C3A71-FDC0-49C0-86E9-6BAD288C22F4}" type="presParOf" srcId="{CD073EB7-3239-419C-B5BE-6321E225EF36}" destId="{5DC4F981-C011-4DFD-952C-FE597092507F}" srcOrd="0" destOrd="0" presId="urn:microsoft.com/office/officeart/2005/8/layout/orgChart1"/>
    <dgm:cxn modelId="{848427EF-39E4-42EE-AA3D-7B2A816B652E}" type="presParOf" srcId="{5DC4F981-C011-4DFD-952C-FE597092507F}" destId="{2C991E4E-1468-4625-BE9D-8F01BDAAEE66}" srcOrd="0" destOrd="0" presId="urn:microsoft.com/office/officeart/2005/8/layout/orgChart1"/>
    <dgm:cxn modelId="{1BF8488A-957B-4899-BF0D-8324FE1E9049}" type="presParOf" srcId="{5DC4F981-C011-4DFD-952C-FE597092507F}" destId="{7F8DB5F8-ADF5-4365-82F1-29F6BDDA3E85}" srcOrd="1" destOrd="0" presId="urn:microsoft.com/office/officeart/2005/8/layout/orgChart1"/>
    <dgm:cxn modelId="{A5963DF3-1560-43EF-8806-1C5DC362D199}" type="presParOf" srcId="{CD073EB7-3239-419C-B5BE-6321E225EF36}" destId="{3582E119-A07F-49F2-82FF-C38A3E6144D9}" srcOrd="1" destOrd="0" presId="urn:microsoft.com/office/officeart/2005/8/layout/orgChart1"/>
    <dgm:cxn modelId="{D2AF906E-A5E2-463B-AA29-4CA8A174C686}" type="presParOf" srcId="{CD073EB7-3239-419C-B5BE-6321E225EF36}" destId="{8F916A83-D834-4102-AF47-94511088E8B0}" srcOrd="2" destOrd="0" presId="urn:microsoft.com/office/officeart/2005/8/layout/orgChart1"/>
    <dgm:cxn modelId="{92863525-16BB-4CC6-B015-8744CDD64411}" type="presParOf" srcId="{EFD921F5-6BFD-4039-BBF0-DE60439E4DBE}" destId="{982177A8-6318-47E0-8DE4-31BB348C7CC4}" srcOrd="2" destOrd="0" presId="urn:microsoft.com/office/officeart/2005/8/layout/orgChart1"/>
    <dgm:cxn modelId="{4DF64698-C9CF-4733-B0DA-A644D8ACE38D}" type="presParOf" srcId="{F8E6B2DE-2C6B-48C9-98C9-F91EC9146174}" destId="{58E94A1B-BE73-4B37-B6CF-9F63BF5D1B46}" srcOrd="2" destOrd="0" presId="urn:microsoft.com/office/officeart/2005/8/layout/orgChart1"/>
    <dgm:cxn modelId="{2988FCB2-CFEB-43BE-990D-95FF415AE51F}" type="presParOf" srcId="{F8E6B2DE-2C6B-48C9-98C9-F91EC9146174}" destId="{C06AE0D5-E7FA-468E-AD79-70AC481F3169}" srcOrd="3" destOrd="0" presId="urn:microsoft.com/office/officeart/2005/8/layout/orgChart1"/>
    <dgm:cxn modelId="{0C686186-BC55-46A9-964D-4E87A0704D86}" type="presParOf" srcId="{C06AE0D5-E7FA-468E-AD79-70AC481F3169}" destId="{96234523-1183-4B99-B6AF-CA46C24F3128}" srcOrd="0" destOrd="0" presId="urn:microsoft.com/office/officeart/2005/8/layout/orgChart1"/>
    <dgm:cxn modelId="{5F9AC027-07D1-4BC7-84D7-D5C62932BDBE}" type="presParOf" srcId="{96234523-1183-4B99-B6AF-CA46C24F3128}" destId="{70BA671C-B0EB-4EE1-8630-50883BB531A5}" srcOrd="0" destOrd="0" presId="urn:microsoft.com/office/officeart/2005/8/layout/orgChart1"/>
    <dgm:cxn modelId="{4DA0F5C3-B4B7-4D87-9AF5-AE6D255B258E}" type="presParOf" srcId="{96234523-1183-4B99-B6AF-CA46C24F3128}" destId="{735C73C1-C5C7-484F-9E9C-9B9DBE82A97F}" srcOrd="1" destOrd="0" presId="urn:microsoft.com/office/officeart/2005/8/layout/orgChart1"/>
    <dgm:cxn modelId="{68688F7C-D9D7-4F5F-BD12-C395A8635800}" type="presParOf" srcId="{C06AE0D5-E7FA-468E-AD79-70AC481F3169}" destId="{727C3EFE-A3F9-4228-B2EF-914A85B5CEA8}" srcOrd="1" destOrd="0" presId="urn:microsoft.com/office/officeart/2005/8/layout/orgChart1"/>
    <dgm:cxn modelId="{6047AFB0-76AD-4C51-A5F0-6200AB881171}" type="presParOf" srcId="{727C3EFE-A3F9-4228-B2EF-914A85B5CEA8}" destId="{49E42F82-C9C2-4394-A2A4-BC0DAC6B3D24}" srcOrd="0" destOrd="0" presId="urn:microsoft.com/office/officeart/2005/8/layout/orgChart1"/>
    <dgm:cxn modelId="{B42216BD-CAB5-48C3-A80B-5BE1DA292292}" type="presParOf" srcId="{727C3EFE-A3F9-4228-B2EF-914A85B5CEA8}" destId="{4A2B2E59-1E5E-40F0-9234-3DA2B9DA9417}" srcOrd="1" destOrd="0" presId="urn:microsoft.com/office/officeart/2005/8/layout/orgChart1"/>
    <dgm:cxn modelId="{DD3FE2F4-98E7-406E-94F2-B30873D6A0D0}" type="presParOf" srcId="{4A2B2E59-1E5E-40F0-9234-3DA2B9DA9417}" destId="{AB81E18E-8BF4-4AD3-A310-7F07AEA56C67}" srcOrd="0" destOrd="0" presId="urn:microsoft.com/office/officeart/2005/8/layout/orgChart1"/>
    <dgm:cxn modelId="{D622FE34-89D1-4434-B126-A604A9E3BB9A}" type="presParOf" srcId="{AB81E18E-8BF4-4AD3-A310-7F07AEA56C67}" destId="{99373AF4-E2D5-4877-BED5-27B6AC889493}" srcOrd="0" destOrd="0" presId="urn:microsoft.com/office/officeart/2005/8/layout/orgChart1"/>
    <dgm:cxn modelId="{3F7F3542-919E-4855-900A-FCC1F6F87670}" type="presParOf" srcId="{AB81E18E-8BF4-4AD3-A310-7F07AEA56C67}" destId="{C62E3E09-4F45-4D7E-9E41-91ED91244D5C}" srcOrd="1" destOrd="0" presId="urn:microsoft.com/office/officeart/2005/8/layout/orgChart1"/>
    <dgm:cxn modelId="{271F9E7A-5382-4452-8C84-1D2582BB1E75}" type="presParOf" srcId="{4A2B2E59-1E5E-40F0-9234-3DA2B9DA9417}" destId="{409EFADD-9C7C-405A-9F94-F26D22415F09}" srcOrd="1" destOrd="0" presId="urn:microsoft.com/office/officeart/2005/8/layout/orgChart1"/>
    <dgm:cxn modelId="{D2080D22-41EC-4BED-B5C1-CEFA64CE8F04}" type="presParOf" srcId="{4A2B2E59-1E5E-40F0-9234-3DA2B9DA9417}" destId="{FA200ED8-3CA1-4D24-9E38-8B02BCB4D51E}" srcOrd="2" destOrd="0" presId="urn:microsoft.com/office/officeart/2005/8/layout/orgChart1"/>
    <dgm:cxn modelId="{C6912B45-C3E9-42A3-B613-5A6861950C14}" type="presParOf" srcId="{C06AE0D5-E7FA-468E-AD79-70AC481F3169}" destId="{4967016F-B27F-441D-8BBF-6542F984B9E6}" srcOrd="2" destOrd="0" presId="urn:microsoft.com/office/officeart/2005/8/layout/orgChart1"/>
    <dgm:cxn modelId="{A89E1351-004A-443F-950D-1EBE4E267D3B}" type="presParOf" srcId="{CC8EDEB1-8498-4BEC-9C44-0667C8D6C4F3}" destId="{41526596-BCBC-4584-97FC-DCC2CCD8A38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EF31EE-C823-4F87-A369-E595E4539F1C}" type="doc">
      <dgm:prSet loTypeId="urn:microsoft.com/office/officeart/2005/8/layout/orgChart1" loCatId="hierarchy" qsTypeId="urn:microsoft.com/office/officeart/2005/8/quickstyle/simple1" qsCatId="simple" csTypeId="urn:microsoft.com/office/officeart/2005/8/colors/accent1_2" csCatId="accent1"/>
      <dgm:spPr/>
    </dgm:pt>
    <dgm:pt modelId="{0F013349-17BA-40D6-BD6E-824B4C0EADF8}">
      <dgm:prSet/>
      <dgm:spPr/>
      <dgm:t>
        <a:bodyPr/>
        <a:lstStyle/>
        <a:p>
          <a:pPr marL="0" marR="0" lvl="0" indent="0" algn="ctr" defTabSz="914400" rtl="0" eaLnBrk="1" fontAlgn="base" latinLnBrk="0" hangingPunct="1">
            <a:lnSpc>
              <a:spcPct val="88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GIS</a:t>
          </a:r>
        </a:p>
        <a:p>
          <a:pPr marL="0" marR="0" lvl="0" indent="0" algn="ctr" defTabSz="914400" rtl="0" eaLnBrk="1" fontAlgn="base" latinLnBrk="0" hangingPunct="1">
            <a:lnSpc>
              <a:spcPct val="88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G</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round</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 I</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nformation</a:t>
          </a: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 S</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ocket</a:t>
          </a:r>
        </a:p>
        <a:p>
          <a:pPr marL="0" marR="0" lvl="0" indent="0" algn="ctr" defTabSz="914400" rtl="0" eaLnBrk="1" fontAlgn="base" latinLnBrk="0" hangingPunct="1">
            <a:lnSpc>
              <a:spcPct val="88000"/>
            </a:lnSpc>
            <a:spcBef>
              <a:spcPct val="0"/>
            </a:spcBef>
            <a:spcAft>
              <a:spcPct val="0"/>
            </a:spcAft>
            <a:buClrTx/>
            <a:buSzTx/>
            <a:buFontTx/>
            <a:buNone/>
            <a:tabLst/>
          </a:pPr>
          <a:r>
            <a:rPr kumimoji="0" lang="zh-CN" altLang="en-US"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地面信息插座</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DE523AE4-B612-47B2-B460-FAAD2F050C53}" type="parTrans" cxnId="{DF4A1C59-D125-494C-962E-6C96BAD4F99D}">
      <dgm:prSet/>
      <dgm:spPr/>
    </dgm:pt>
    <dgm:pt modelId="{BA9002D8-7ED7-4CA0-B4EB-707377E48404}" type="sibTrans" cxnId="{DF4A1C59-D125-494C-962E-6C96BAD4F99D}">
      <dgm:prSet/>
      <dgm:spPr/>
    </dgm:pt>
    <dgm:pt modelId="{BBA61B6F-1E25-49BD-9F2E-6B1ABED8242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2 </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Port</a:t>
          </a:r>
          <a:r>
            <a:rPr kumimoji="0" lang="en-US" altLang="zh-CN" b="0" i="0" u="none" strike="noStrike" cap="none" normalizeH="0" baseline="0" smtClean="0">
              <a:ln>
                <a:noFill/>
              </a:ln>
              <a:solidFill>
                <a:schemeClr val="tx1"/>
              </a:solidFill>
              <a:effectLst/>
              <a:latin typeface="宋体" pitchFamily="2" charset="-122"/>
              <a:ea typeface="宋体" pitchFamily="2" charset="-122"/>
              <a:cs typeface="宋体" pitchFamily="2" charset="-122"/>
            </a:rPr>
            <a:t>2</a:t>
          </a:r>
          <a:r>
            <a:rPr kumimoji="0" lang="zh-CN" altLang="en-US" b="0" i="0" u="none" strike="noStrike" cap="none" normalizeH="0" baseline="0" smtClean="0">
              <a:ln>
                <a:noFill/>
              </a:ln>
              <a:solidFill>
                <a:schemeClr val="tx1"/>
              </a:solidFill>
              <a:effectLst/>
              <a:latin typeface="宋体" pitchFamily="2" charset="-122"/>
              <a:ea typeface="宋体" pitchFamily="2" charset="-122"/>
              <a:cs typeface="宋体" pitchFamily="2" charset="-122"/>
            </a:rPr>
            <a:t>口</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28415F97-E194-4FF5-BE18-EDEB3818DF59}" type="parTrans" cxnId="{82F66441-0D87-4C8B-8A57-BB8EDDE61ABE}">
      <dgm:prSet/>
      <dgm:spPr/>
    </dgm:pt>
    <dgm:pt modelId="{73A33F57-387C-46F6-827C-656A93203C1B}" type="sibTrans" cxnId="{82F66441-0D87-4C8B-8A57-BB8EDDE61ABE}">
      <dgm:prSet/>
      <dgm:spPr/>
    </dgm:pt>
    <dgm:pt modelId="{9FA892DC-EDDD-4F0A-A939-E018C876415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1</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series </a:t>
          </a:r>
          <a:r>
            <a:rPr kumimoji="0" lang="en-US" altLang="zh-CN" b="0" i="0" u="none" strike="noStrike" cap="none" normalizeH="0" baseline="0" smtClean="0">
              <a:ln>
                <a:noFill/>
              </a:ln>
              <a:solidFill>
                <a:schemeClr val="tx1"/>
              </a:solidFill>
              <a:effectLst/>
              <a:latin typeface="宋体" pitchFamily="2" charset="-122"/>
              <a:ea typeface="宋体" pitchFamily="2" charset="-122"/>
              <a:cs typeface="宋体" pitchFamily="2" charset="-122"/>
            </a:rPr>
            <a:t>1</a:t>
          </a:r>
          <a:r>
            <a:rPr kumimoji="0" lang="zh-CN" altLang="en-US" b="0" i="0" u="none" strike="noStrike" cap="none" normalizeH="0" baseline="0" smtClean="0">
              <a:ln>
                <a:noFill/>
              </a:ln>
              <a:solidFill>
                <a:schemeClr val="tx1"/>
              </a:solidFill>
              <a:effectLst/>
              <a:latin typeface="宋体" pitchFamily="2" charset="-122"/>
              <a:ea typeface="宋体" pitchFamily="2" charset="-122"/>
              <a:cs typeface="宋体" pitchFamily="2" charset="-122"/>
            </a:rPr>
            <a:t>系列</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6FA5E9FA-E872-4FBB-8F07-C9F10747206D}" type="parTrans" cxnId="{84A9FCE3-1D76-4410-9A28-45472888A6A1}">
      <dgm:prSet/>
      <dgm:spPr/>
    </dgm:pt>
    <dgm:pt modelId="{8F90B3A8-3E67-4943-879F-4B362BD5D41F}" type="sibTrans" cxnId="{84A9FCE3-1D76-4410-9A28-45472888A6A1}">
      <dgm:prSet/>
      <dgm:spPr/>
    </dgm:pt>
    <dgm:pt modelId="{84B49AAA-C8ED-4692-977C-783C6237732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2</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series </a:t>
          </a:r>
          <a:r>
            <a:rPr kumimoji="0" lang="en-US" altLang="zh-CN" b="0" i="0" u="none" strike="noStrike" cap="none" normalizeH="0" baseline="0" smtClean="0">
              <a:ln>
                <a:noFill/>
              </a:ln>
              <a:solidFill>
                <a:schemeClr val="tx1"/>
              </a:solidFill>
              <a:effectLst/>
              <a:latin typeface="宋体" pitchFamily="2" charset="-122"/>
              <a:ea typeface="宋体" pitchFamily="2" charset="-122"/>
              <a:cs typeface="宋体" pitchFamily="2" charset="-122"/>
            </a:rPr>
            <a:t>2</a:t>
          </a:r>
          <a:r>
            <a:rPr kumimoji="0" lang="zh-CN" altLang="en-US" b="0" i="0" u="none" strike="noStrike" cap="none" normalizeH="0" baseline="0" smtClean="0">
              <a:ln>
                <a:noFill/>
              </a:ln>
              <a:solidFill>
                <a:schemeClr val="tx1"/>
              </a:solidFill>
              <a:effectLst/>
              <a:latin typeface="宋体" pitchFamily="2" charset="-122"/>
              <a:ea typeface="宋体" pitchFamily="2" charset="-122"/>
              <a:cs typeface="宋体" pitchFamily="2" charset="-122"/>
            </a:rPr>
            <a:t>系列</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C293E2D2-52C2-440B-B9D4-4F42D53FF550}" type="parTrans" cxnId="{5450F2FD-CB24-4DA1-B8C4-5377555B7F45}">
      <dgm:prSet/>
      <dgm:spPr/>
    </dgm:pt>
    <dgm:pt modelId="{B7E84FFE-29DE-4953-ACD7-205BA0606E20}" type="sibTrans" cxnId="{5450F2FD-CB24-4DA1-B8C4-5377555B7F45}">
      <dgm:prSet/>
      <dgm:spPr/>
    </dgm:pt>
    <dgm:pt modelId="{C69642CA-CE1F-4BDB-9469-B72FD0518E5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smtClean="0">
              <a:ln>
                <a:noFill/>
              </a:ln>
              <a:solidFill>
                <a:srgbClr val="FF0000"/>
              </a:solidFill>
              <a:effectLst/>
              <a:latin typeface="Times New Roman" pitchFamily="18" charset="0"/>
              <a:ea typeface="宋体" pitchFamily="2" charset="-122"/>
              <a:cs typeface="宋体" pitchFamily="2" charset="-122"/>
            </a:rPr>
            <a:t>3 </a:t>
          </a:r>
          <a:r>
            <a:rPr kumimoji="0" lang="en-US" altLang="zh-CN"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Port</a:t>
          </a:r>
          <a:r>
            <a:rPr kumimoji="0" lang="en-US" altLang="zh-CN" b="0" i="0" u="none" strike="noStrike" cap="none" normalizeH="0" baseline="0" smtClean="0">
              <a:ln>
                <a:noFill/>
              </a:ln>
              <a:solidFill>
                <a:schemeClr val="tx1"/>
              </a:solidFill>
              <a:effectLst/>
              <a:latin typeface="宋体" pitchFamily="2" charset="-122"/>
              <a:ea typeface="宋体" pitchFamily="2" charset="-122"/>
              <a:cs typeface="宋体" pitchFamily="2" charset="-122"/>
            </a:rPr>
            <a:t>3</a:t>
          </a:r>
          <a:r>
            <a:rPr kumimoji="0" lang="zh-CN" altLang="en-US" b="0" i="0" u="none" strike="noStrike" cap="none" normalizeH="0" baseline="0" smtClean="0">
              <a:ln>
                <a:noFill/>
              </a:ln>
              <a:solidFill>
                <a:schemeClr val="tx1"/>
              </a:solidFill>
              <a:effectLst/>
              <a:latin typeface="宋体" pitchFamily="2" charset="-122"/>
              <a:ea typeface="宋体" pitchFamily="2" charset="-122"/>
              <a:cs typeface="宋体" pitchFamily="2" charset="-122"/>
            </a:rPr>
            <a:t>口</a:t>
          </a:r>
          <a:endParaRPr kumimoji="0" lang="zh-CN" altLang="en-US"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dgm:t>
    </dgm:pt>
    <dgm:pt modelId="{3638BA89-B665-4BC3-8C5A-73F06783BD5B}" type="parTrans" cxnId="{DD90E8C3-45B3-4FAB-8493-96626A490ADB}">
      <dgm:prSet/>
      <dgm:spPr/>
    </dgm:pt>
    <dgm:pt modelId="{31522EC7-C445-4C98-990E-529D3738F9D3}" type="sibTrans" cxnId="{DD90E8C3-45B3-4FAB-8493-96626A490ADB}">
      <dgm:prSet/>
      <dgm:spPr/>
    </dgm:pt>
    <dgm:pt modelId="{DC669C46-CDA1-4A29-9343-5BE89A1B0EE9}" type="pres">
      <dgm:prSet presAssocID="{1EEF31EE-C823-4F87-A369-E595E4539F1C}" presName="hierChild1" presStyleCnt="0">
        <dgm:presLayoutVars>
          <dgm:orgChart val="1"/>
          <dgm:chPref val="1"/>
          <dgm:dir/>
          <dgm:animOne val="branch"/>
          <dgm:animLvl val="lvl"/>
          <dgm:resizeHandles/>
        </dgm:presLayoutVars>
      </dgm:prSet>
      <dgm:spPr/>
    </dgm:pt>
    <dgm:pt modelId="{15DE46A1-04BF-4E06-B72B-E5234B3271AE}" type="pres">
      <dgm:prSet presAssocID="{0F013349-17BA-40D6-BD6E-824B4C0EADF8}" presName="hierRoot1" presStyleCnt="0">
        <dgm:presLayoutVars>
          <dgm:hierBranch/>
        </dgm:presLayoutVars>
      </dgm:prSet>
      <dgm:spPr/>
    </dgm:pt>
    <dgm:pt modelId="{08F9C2AD-7794-423E-878D-1A567F3A1D7A}" type="pres">
      <dgm:prSet presAssocID="{0F013349-17BA-40D6-BD6E-824B4C0EADF8}" presName="rootComposite1" presStyleCnt="0"/>
      <dgm:spPr/>
    </dgm:pt>
    <dgm:pt modelId="{CC18413B-CF32-4DD1-A288-DFCCAF8A4177}" type="pres">
      <dgm:prSet presAssocID="{0F013349-17BA-40D6-BD6E-824B4C0EADF8}" presName="rootText1" presStyleLbl="node0" presStyleIdx="0" presStyleCnt="1">
        <dgm:presLayoutVars>
          <dgm:chPref val="3"/>
        </dgm:presLayoutVars>
      </dgm:prSet>
      <dgm:spPr/>
    </dgm:pt>
    <dgm:pt modelId="{EC3608E5-60DB-4643-A9D9-D2F4E440A8DA}" type="pres">
      <dgm:prSet presAssocID="{0F013349-17BA-40D6-BD6E-824B4C0EADF8}" presName="rootConnector1" presStyleLbl="node1" presStyleIdx="0" presStyleCnt="0"/>
      <dgm:spPr/>
    </dgm:pt>
    <dgm:pt modelId="{C2D3C05D-4D50-4E2D-A5CE-14F6B53731C0}" type="pres">
      <dgm:prSet presAssocID="{0F013349-17BA-40D6-BD6E-824B4C0EADF8}" presName="hierChild2" presStyleCnt="0"/>
      <dgm:spPr/>
    </dgm:pt>
    <dgm:pt modelId="{743574F4-3367-4E54-82D6-107DD075711A}" type="pres">
      <dgm:prSet presAssocID="{28415F97-E194-4FF5-BE18-EDEB3818DF59}" presName="Name35" presStyleLbl="parChTrans1D2" presStyleIdx="0" presStyleCnt="2"/>
      <dgm:spPr/>
    </dgm:pt>
    <dgm:pt modelId="{36F61691-436C-4C47-9E77-AF6FE1657917}" type="pres">
      <dgm:prSet presAssocID="{BBA61B6F-1E25-49BD-9F2E-6B1ABED8242D}" presName="hierRoot2" presStyleCnt="0">
        <dgm:presLayoutVars>
          <dgm:hierBranch/>
        </dgm:presLayoutVars>
      </dgm:prSet>
      <dgm:spPr/>
    </dgm:pt>
    <dgm:pt modelId="{49CC3774-FF92-49D5-8031-8AD91EF33370}" type="pres">
      <dgm:prSet presAssocID="{BBA61B6F-1E25-49BD-9F2E-6B1ABED8242D}" presName="rootComposite" presStyleCnt="0"/>
      <dgm:spPr/>
    </dgm:pt>
    <dgm:pt modelId="{383FB066-FF8C-4370-8140-DFF6C4BBBA66}" type="pres">
      <dgm:prSet presAssocID="{BBA61B6F-1E25-49BD-9F2E-6B1ABED8242D}" presName="rootText" presStyleLbl="node2" presStyleIdx="0" presStyleCnt="2">
        <dgm:presLayoutVars>
          <dgm:chPref val="3"/>
        </dgm:presLayoutVars>
      </dgm:prSet>
      <dgm:spPr/>
    </dgm:pt>
    <dgm:pt modelId="{E5C0B8E6-6074-4829-B68F-6900FD95855E}" type="pres">
      <dgm:prSet presAssocID="{BBA61B6F-1E25-49BD-9F2E-6B1ABED8242D}" presName="rootConnector" presStyleLbl="node2" presStyleIdx="0" presStyleCnt="2"/>
      <dgm:spPr/>
    </dgm:pt>
    <dgm:pt modelId="{E24571F4-7240-462E-BD92-5681338836AB}" type="pres">
      <dgm:prSet presAssocID="{BBA61B6F-1E25-49BD-9F2E-6B1ABED8242D}" presName="hierChild4" presStyleCnt="0"/>
      <dgm:spPr/>
    </dgm:pt>
    <dgm:pt modelId="{4B10C1D5-B98B-4A76-A959-7FA8FC2BE9B7}" type="pres">
      <dgm:prSet presAssocID="{6FA5E9FA-E872-4FBB-8F07-C9F10747206D}" presName="Name35" presStyleLbl="parChTrans1D3" presStyleIdx="0" presStyleCnt="2"/>
      <dgm:spPr/>
    </dgm:pt>
    <dgm:pt modelId="{A411F831-0853-44C1-B4A8-60669F2CD5AF}" type="pres">
      <dgm:prSet presAssocID="{9FA892DC-EDDD-4F0A-A939-E018C8764153}" presName="hierRoot2" presStyleCnt="0">
        <dgm:presLayoutVars>
          <dgm:hierBranch val="r"/>
        </dgm:presLayoutVars>
      </dgm:prSet>
      <dgm:spPr/>
    </dgm:pt>
    <dgm:pt modelId="{34145679-9341-4E5A-9F20-F20754D6CD5E}" type="pres">
      <dgm:prSet presAssocID="{9FA892DC-EDDD-4F0A-A939-E018C8764153}" presName="rootComposite" presStyleCnt="0"/>
      <dgm:spPr/>
    </dgm:pt>
    <dgm:pt modelId="{7B6274B8-432F-4A09-912F-5E5E398621E4}" type="pres">
      <dgm:prSet presAssocID="{9FA892DC-EDDD-4F0A-A939-E018C8764153}" presName="rootText" presStyleLbl="node3" presStyleIdx="0" presStyleCnt="2">
        <dgm:presLayoutVars>
          <dgm:chPref val="3"/>
        </dgm:presLayoutVars>
      </dgm:prSet>
      <dgm:spPr/>
    </dgm:pt>
    <dgm:pt modelId="{DAAA2089-1E28-4E76-894D-E490340B6AB6}" type="pres">
      <dgm:prSet presAssocID="{9FA892DC-EDDD-4F0A-A939-E018C8764153}" presName="rootConnector" presStyleLbl="node3" presStyleIdx="0" presStyleCnt="2"/>
      <dgm:spPr/>
    </dgm:pt>
    <dgm:pt modelId="{665E24BA-D722-459D-8B23-24E105407DBA}" type="pres">
      <dgm:prSet presAssocID="{9FA892DC-EDDD-4F0A-A939-E018C8764153}" presName="hierChild4" presStyleCnt="0"/>
      <dgm:spPr/>
    </dgm:pt>
    <dgm:pt modelId="{26F2E9B1-EA03-45AA-A5FB-127352393501}" type="pres">
      <dgm:prSet presAssocID="{9FA892DC-EDDD-4F0A-A939-E018C8764153}" presName="hierChild5" presStyleCnt="0"/>
      <dgm:spPr/>
    </dgm:pt>
    <dgm:pt modelId="{3ACA2652-85FD-4DC4-82A2-7805672A07E3}" type="pres">
      <dgm:prSet presAssocID="{C293E2D2-52C2-440B-B9D4-4F42D53FF550}" presName="Name35" presStyleLbl="parChTrans1D3" presStyleIdx="1" presStyleCnt="2"/>
      <dgm:spPr/>
    </dgm:pt>
    <dgm:pt modelId="{10D409F3-3011-4381-9C25-79A8EF0C9FD5}" type="pres">
      <dgm:prSet presAssocID="{84B49AAA-C8ED-4692-977C-783C62377325}" presName="hierRoot2" presStyleCnt="0">
        <dgm:presLayoutVars>
          <dgm:hierBranch val="r"/>
        </dgm:presLayoutVars>
      </dgm:prSet>
      <dgm:spPr/>
    </dgm:pt>
    <dgm:pt modelId="{813E4C1D-C30D-4189-88D8-28A7F340CDD6}" type="pres">
      <dgm:prSet presAssocID="{84B49AAA-C8ED-4692-977C-783C62377325}" presName="rootComposite" presStyleCnt="0"/>
      <dgm:spPr/>
    </dgm:pt>
    <dgm:pt modelId="{26957AAD-624A-47B2-A9F0-2DD5DE508568}" type="pres">
      <dgm:prSet presAssocID="{84B49AAA-C8ED-4692-977C-783C62377325}" presName="rootText" presStyleLbl="node3" presStyleIdx="1" presStyleCnt="2">
        <dgm:presLayoutVars>
          <dgm:chPref val="3"/>
        </dgm:presLayoutVars>
      </dgm:prSet>
      <dgm:spPr/>
    </dgm:pt>
    <dgm:pt modelId="{D3509104-3D48-4F65-B8AE-26B9B2D9CAAB}" type="pres">
      <dgm:prSet presAssocID="{84B49AAA-C8ED-4692-977C-783C62377325}" presName="rootConnector" presStyleLbl="node3" presStyleIdx="1" presStyleCnt="2"/>
      <dgm:spPr/>
    </dgm:pt>
    <dgm:pt modelId="{0B996018-84EC-4132-B532-CC9BD9A68076}" type="pres">
      <dgm:prSet presAssocID="{84B49AAA-C8ED-4692-977C-783C62377325}" presName="hierChild4" presStyleCnt="0"/>
      <dgm:spPr/>
    </dgm:pt>
    <dgm:pt modelId="{68E94B98-28AD-49E6-B984-22E744D923EE}" type="pres">
      <dgm:prSet presAssocID="{84B49AAA-C8ED-4692-977C-783C62377325}" presName="hierChild5" presStyleCnt="0"/>
      <dgm:spPr/>
    </dgm:pt>
    <dgm:pt modelId="{53085AA3-4A6B-41B9-B0F8-75149F69CC4E}" type="pres">
      <dgm:prSet presAssocID="{BBA61B6F-1E25-49BD-9F2E-6B1ABED8242D}" presName="hierChild5" presStyleCnt="0"/>
      <dgm:spPr/>
    </dgm:pt>
    <dgm:pt modelId="{01DB6371-5751-4910-8BD3-61CAEA5AFEF6}" type="pres">
      <dgm:prSet presAssocID="{3638BA89-B665-4BC3-8C5A-73F06783BD5B}" presName="Name35" presStyleLbl="parChTrans1D2" presStyleIdx="1" presStyleCnt="2"/>
      <dgm:spPr/>
    </dgm:pt>
    <dgm:pt modelId="{CAC7BA5D-8BFA-445D-9420-520C205AE25C}" type="pres">
      <dgm:prSet presAssocID="{C69642CA-CE1F-4BDB-9469-B72FD0518E53}" presName="hierRoot2" presStyleCnt="0">
        <dgm:presLayoutVars>
          <dgm:hierBranch/>
        </dgm:presLayoutVars>
      </dgm:prSet>
      <dgm:spPr/>
    </dgm:pt>
    <dgm:pt modelId="{B0E60148-5BA9-419B-9F4E-EEEBD299670B}" type="pres">
      <dgm:prSet presAssocID="{C69642CA-CE1F-4BDB-9469-B72FD0518E53}" presName="rootComposite" presStyleCnt="0"/>
      <dgm:spPr/>
    </dgm:pt>
    <dgm:pt modelId="{B6F44251-8AA6-47D8-B8C8-35ABA9CDA4A4}" type="pres">
      <dgm:prSet presAssocID="{C69642CA-CE1F-4BDB-9469-B72FD0518E53}" presName="rootText" presStyleLbl="node2" presStyleIdx="1" presStyleCnt="2">
        <dgm:presLayoutVars>
          <dgm:chPref val="3"/>
        </dgm:presLayoutVars>
      </dgm:prSet>
      <dgm:spPr/>
    </dgm:pt>
    <dgm:pt modelId="{ED03C0E3-8F9A-4B20-AC7A-0F4B11257190}" type="pres">
      <dgm:prSet presAssocID="{C69642CA-CE1F-4BDB-9469-B72FD0518E53}" presName="rootConnector" presStyleLbl="node2" presStyleIdx="1" presStyleCnt="2"/>
      <dgm:spPr/>
    </dgm:pt>
    <dgm:pt modelId="{9C9F9F34-9389-4B18-9E8D-A601EA309AB0}" type="pres">
      <dgm:prSet presAssocID="{C69642CA-CE1F-4BDB-9469-B72FD0518E53}" presName="hierChild4" presStyleCnt="0"/>
      <dgm:spPr/>
    </dgm:pt>
    <dgm:pt modelId="{513D42F9-C2FC-437D-A734-0A14E284C9FD}" type="pres">
      <dgm:prSet presAssocID="{C69642CA-CE1F-4BDB-9469-B72FD0518E53}" presName="hierChild5" presStyleCnt="0"/>
      <dgm:spPr/>
    </dgm:pt>
    <dgm:pt modelId="{55540D48-51DB-44F2-BA36-3D78D3924510}" type="pres">
      <dgm:prSet presAssocID="{0F013349-17BA-40D6-BD6E-824B4C0EADF8}" presName="hierChild3" presStyleCnt="0"/>
      <dgm:spPr/>
    </dgm:pt>
  </dgm:ptLst>
  <dgm:cxnLst>
    <dgm:cxn modelId="{8D9D347A-A2CF-49D3-8948-4BAEC2B5B1F2}" type="presOf" srcId="{84B49AAA-C8ED-4692-977C-783C62377325}" destId="{D3509104-3D48-4F65-B8AE-26B9B2D9CAAB}" srcOrd="1" destOrd="0" presId="urn:microsoft.com/office/officeart/2005/8/layout/orgChart1"/>
    <dgm:cxn modelId="{075B7075-169E-49F6-88D8-747CCF989552}" type="presOf" srcId="{BBA61B6F-1E25-49BD-9F2E-6B1ABED8242D}" destId="{383FB066-FF8C-4370-8140-DFF6C4BBBA66}" srcOrd="0" destOrd="0" presId="urn:microsoft.com/office/officeart/2005/8/layout/orgChart1"/>
    <dgm:cxn modelId="{BFD038EC-A0AB-47B5-A8F8-68EFA5049861}" type="presOf" srcId="{84B49AAA-C8ED-4692-977C-783C62377325}" destId="{26957AAD-624A-47B2-A9F0-2DD5DE508568}" srcOrd="0" destOrd="0" presId="urn:microsoft.com/office/officeart/2005/8/layout/orgChart1"/>
    <dgm:cxn modelId="{82F66441-0D87-4C8B-8A57-BB8EDDE61ABE}" srcId="{0F013349-17BA-40D6-BD6E-824B4C0EADF8}" destId="{BBA61B6F-1E25-49BD-9F2E-6B1ABED8242D}" srcOrd="0" destOrd="0" parTransId="{28415F97-E194-4FF5-BE18-EDEB3818DF59}" sibTransId="{73A33F57-387C-46F6-827C-656A93203C1B}"/>
    <dgm:cxn modelId="{5450F2FD-CB24-4DA1-B8C4-5377555B7F45}" srcId="{BBA61B6F-1E25-49BD-9F2E-6B1ABED8242D}" destId="{84B49AAA-C8ED-4692-977C-783C62377325}" srcOrd="1" destOrd="0" parTransId="{C293E2D2-52C2-440B-B9D4-4F42D53FF550}" sibTransId="{B7E84FFE-29DE-4953-ACD7-205BA0606E20}"/>
    <dgm:cxn modelId="{4B723353-849E-48F1-8DE6-100583D72C62}" type="presOf" srcId="{C69642CA-CE1F-4BDB-9469-B72FD0518E53}" destId="{ED03C0E3-8F9A-4B20-AC7A-0F4B11257190}" srcOrd="1" destOrd="0" presId="urn:microsoft.com/office/officeart/2005/8/layout/orgChart1"/>
    <dgm:cxn modelId="{FAF0D098-1163-4635-906A-018A66616AFD}" type="presOf" srcId="{28415F97-E194-4FF5-BE18-EDEB3818DF59}" destId="{743574F4-3367-4E54-82D6-107DD075711A}" srcOrd="0" destOrd="0" presId="urn:microsoft.com/office/officeart/2005/8/layout/orgChart1"/>
    <dgm:cxn modelId="{1BC98945-EF04-40B9-8A38-2CE93123321E}" type="presOf" srcId="{0F013349-17BA-40D6-BD6E-824B4C0EADF8}" destId="{EC3608E5-60DB-4643-A9D9-D2F4E440A8DA}" srcOrd="1" destOrd="0" presId="urn:microsoft.com/office/officeart/2005/8/layout/orgChart1"/>
    <dgm:cxn modelId="{DF4A1C59-D125-494C-962E-6C96BAD4F99D}" srcId="{1EEF31EE-C823-4F87-A369-E595E4539F1C}" destId="{0F013349-17BA-40D6-BD6E-824B4C0EADF8}" srcOrd="0" destOrd="0" parTransId="{DE523AE4-B612-47B2-B460-FAAD2F050C53}" sibTransId="{BA9002D8-7ED7-4CA0-B4EB-707377E48404}"/>
    <dgm:cxn modelId="{14A83A44-208F-4CAE-91B2-5EE5476DDC28}" type="presOf" srcId="{1EEF31EE-C823-4F87-A369-E595E4539F1C}" destId="{DC669C46-CDA1-4A29-9343-5BE89A1B0EE9}" srcOrd="0" destOrd="0" presId="urn:microsoft.com/office/officeart/2005/8/layout/orgChart1"/>
    <dgm:cxn modelId="{0486C0EE-106D-47AF-9FDA-FCEA66BB8BA2}" type="presOf" srcId="{0F013349-17BA-40D6-BD6E-824B4C0EADF8}" destId="{CC18413B-CF32-4DD1-A288-DFCCAF8A4177}" srcOrd="0" destOrd="0" presId="urn:microsoft.com/office/officeart/2005/8/layout/orgChart1"/>
    <dgm:cxn modelId="{C1905B37-B89C-4150-AED8-FE1B4E384B96}" type="presOf" srcId="{3638BA89-B665-4BC3-8C5A-73F06783BD5B}" destId="{01DB6371-5751-4910-8BD3-61CAEA5AFEF6}" srcOrd="0" destOrd="0" presId="urn:microsoft.com/office/officeart/2005/8/layout/orgChart1"/>
    <dgm:cxn modelId="{5D3F2411-40C1-4B43-B09B-F3BE59E98AB2}" type="presOf" srcId="{BBA61B6F-1E25-49BD-9F2E-6B1ABED8242D}" destId="{E5C0B8E6-6074-4829-B68F-6900FD95855E}" srcOrd="1" destOrd="0" presId="urn:microsoft.com/office/officeart/2005/8/layout/orgChart1"/>
    <dgm:cxn modelId="{84A9FCE3-1D76-4410-9A28-45472888A6A1}" srcId="{BBA61B6F-1E25-49BD-9F2E-6B1ABED8242D}" destId="{9FA892DC-EDDD-4F0A-A939-E018C8764153}" srcOrd="0" destOrd="0" parTransId="{6FA5E9FA-E872-4FBB-8F07-C9F10747206D}" sibTransId="{8F90B3A8-3E67-4943-879F-4B362BD5D41F}"/>
    <dgm:cxn modelId="{23D6D1FF-999D-43F9-91E8-94DF3D9066BC}" type="presOf" srcId="{9FA892DC-EDDD-4F0A-A939-E018C8764153}" destId="{7B6274B8-432F-4A09-912F-5E5E398621E4}" srcOrd="0" destOrd="0" presId="urn:microsoft.com/office/officeart/2005/8/layout/orgChart1"/>
    <dgm:cxn modelId="{DD90E8C3-45B3-4FAB-8493-96626A490ADB}" srcId="{0F013349-17BA-40D6-BD6E-824B4C0EADF8}" destId="{C69642CA-CE1F-4BDB-9469-B72FD0518E53}" srcOrd="1" destOrd="0" parTransId="{3638BA89-B665-4BC3-8C5A-73F06783BD5B}" sibTransId="{31522EC7-C445-4C98-990E-529D3738F9D3}"/>
    <dgm:cxn modelId="{972BE665-1196-401D-B267-E9EC9A0CD44C}" type="presOf" srcId="{6FA5E9FA-E872-4FBB-8F07-C9F10747206D}" destId="{4B10C1D5-B98B-4A76-A959-7FA8FC2BE9B7}" srcOrd="0" destOrd="0" presId="urn:microsoft.com/office/officeart/2005/8/layout/orgChart1"/>
    <dgm:cxn modelId="{A90B020D-A732-4BE0-932F-A202256FB926}" type="presOf" srcId="{C293E2D2-52C2-440B-B9D4-4F42D53FF550}" destId="{3ACA2652-85FD-4DC4-82A2-7805672A07E3}" srcOrd="0" destOrd="0" presId="urn:microsoft.com/office/officeart/2005/8/layout/orgChart1"/>
    <dgm:cxn modelId="{911D32D4-61A3-4C5A-969F-3E2E780F6AE3}" type="presOf" srcId="{9FA892DC-EDDD-4F0A-A939-E018C8764153}" destId="{DAAA2089-1E28-4E76-894D-E490340B6AB6}" srcOrd="1" destOrd="0" presId="urn:microsoft.com/office/officeart/2005/8/layout/orgChart1"/>
    <dgm:cxn modelId="{243147F6-8BC6-4C40-92C1-23F4C523E44C}" type="presOf" srcId="{C69642CA-CE1F-4BDB-9469-B72FD0518E53}" destId="{B6F44251-8AA6-47D8-B8C8-35ABA9CDA4A4}" srcOrd="0" destOrd="0" presId="urn:microsoft.com/office/officeart/2005/8/layout/orgChart1"/>
    <dgm:cxn modelId="{AD5AFF63-A9CF-4F9D-96C4-6FEC82C36D37}" type="presParOf" srcId="{DC669C46-CDA1-4A29-9343-5BE89A1B0EE9}" destId="{15DE46A1-04BF-4E06-B72B-E5234B3271AE}" srcOrd="0" destOrd="0" presId="urn:microsoft.com/office/officeart/2005/8/layout/orgChart1"/>
    <dgm:cxn modelId="{FE81563F-172F-4AEE-927D-A95A5A9C3523}" type="presParOf" srcId="{15DE46A1-04BF-4E06-B72B-E5234B3271AE}" destId="{08F9C2AD-7794-423E-878D-1A567F3A1D7A}" srcOrd="0" destOrd="0" presId="urn:microsoft.com/office/officeart/2005/8/layout/orgChart1"/>
    <dgm:cxn modelId="{6728CD56-F320-444A-ACB8-36E5E90903E7}" type="presParOf" srcId="{08F9C2AD-7794-423E-878D-1A567F3A1D7A}" destId="{CC18413B-CF32-4DD1-A288-DFCCAF8A4177}" srcOrd="0" destOrd="0" presId="urn:microsoft.com/office/officeart/2005/8/layout/orgChart1"/>
    <dgm:cxn modelId="{4E3E18DE-2C14-42CD-B5F7-3A706BA630F1}" type="presParOf" srcId="{08F9C2AD-7794-423E-878D-1A567F3A1D7A}" destId="{EC3608E5-60DB-4643-A9D9-D2F4E440A8DA}" srcOrd="1" destOrd="0" presId="urn:microsoft.com/office/officeart/2005/8/layout/orgChart1"/>
    <dgm:cxn modelId="{90DB3D06-A021-4B82-9215-42CCDAB25FAF}" type="presParOf" srcId="{15DE46A1-04BF-4E06-B72B-E5234B3271AE}" destId="{C2D3C05D-4D50-4E2D-A5CE-14F6B53731C0}" srcOrd="1" destOrd="0" presId="urn:microsoft.com/office/officeart/2005/8/layout/orgChart1"/>
    <dgm:cxn modelId="{F49D66BE-7828-476C-8F9B-C44768E1E4A0}" type="presParOf" srcId="{C2D3C05D-4D50-4E2D-A5CE-14F6B53731C0}" destId="{743574F4-3367-4E54-82D6-107DD075711A}" srcOrd="0" destOrd="0" presId="urn:microsoft.com/office/officeart/2005/8/layout/orgChart1"/>
    <dgm:cxn modelId="{78B2946C-E370-4CCB-AD46-78638408287C}" type="presParOf" srcId="{C2D3C05D-4D50-4E2D-A5CE-14F6B53731C0}" destId="{36F61691-436C-4C47-9E77-AF6FE1657917}" srcOrd="1" destOrd="0" presId="urn:microsoft.com/office/officeart/2005/8/layout/orgChart1"/>
    <dgm:cxn modelId="{E72EC506-EF90-4F74-853F-B57BA68829D4}" type="presParOf" srcId="{36F61691-436C-4C47-9E77-AF6FE1657917}" destId="{49CC3774-FF92-49D5-8031-8AD91EF33370}" srcOrd="0" destOrd="0" presId="urn:microsoft.com/office/officeart/2005/8/layout/orgChart1"/>
    <dgm:cxn modelId="{E33C7BFC-ED23-4A8B-B9DA-94D739256937}" type="presParOf" srcId="{49CC3774-FF92-49D5-8031-8AD91EF33370}" destId="{383FB066-FF8C-4370-8140-DFF6C4BBBA66}" srcOrd="0" destOrd="0" presId="urn:microsoft.com/office/officeart/2005/8/layout/orgChart1"/>
    <dgm:cxn modelId="{C7DB37CC-E192-4C4C-B066-3D53F46C21CB}" type="presParOf" srcId="{49CC3774-FF92-49D5-8031-8AD91EF33370}" destId="{E5C0B8E6-6074-4829-B68F-6900FD95855E}" srcOrd="1" destOrd="0" presId="urn:microsoft.com/office/officeart/2005/8/layout/orgChart1"/>
    <dgm:cxn modelId="{4ADDC452-DD5F-4768-86EB-42C9CE68A3DB}" type="presParOf" srcId="{36F61691-436C-4C47-9E77-AF6FE1657917}" destId="{E24571F4-7240-462E-BD92-5681338836AB}" srcOrd="1" destOrd="0" presId="urn:microsoft.com/office/officeart/2005/8/layout/orgChart1"/>
    <dgm:cxn modelId="{57FD7D89-1F40-4B1C-8F40-26AB3233BA80}" type="presParOf" srcId="{E24571F4-7240-462E-BD92-5681338836AB}" destId="{4B10C1D5-B98B-4A76-A959-7FA8FC2BE9B7}" srcOrd="0" destOrd="0" presId="urn:microsoft.com/office/officeart/2005/8/layout/orgChart1"/>
    <dgm:cxn modelId="{03D83A9E-A29F-4B86-8F20-E4E1472629E1}" type="presParOf" srcId="{E24571F4-7240-462E-BD92-5681338836AB}" destId="{A411F831-0853-44C1-B4A8-60669F2CD5AF}" srcOrd="1" destOrd="0" presId="urn:microsoft.com/office/officeart/2005/8/layout/orgChart1"/>
    <dgm:cxn modelId="{35696E35-79D2-4747-ABBF-759813572969}" type="presParOf" srcId="{A411F831-0853-44C1-B4A8-60669F2CD5AF}" destId="{34145679-9341-4E5A-9F20-F20754D6CD5E}" srcOrd="0" destOrd="0" presId="urn:microsoft.com/office/officeart/2005/8/layout/orgChart1"/>
    <dgm:cxn modelId="{254A6193-20CB-4AA2-94F4-7FF634DB2D29}" type="presParOf" srcId="{34145679-9341-4E5A-9F20-F20754D6CD5E}" destId="{7B6274B8-432F-4A09-912F-5E5E398621E4}" srcOrd="0" destOrd="0" presId="urn:microsoft.com/office/officeart/2005/8/layout/orgChart1"/>
    <dgm:cxn modelId="{43749BD4-63BA-4AE7-9AA5-D15EEC4FC5E0}" type="presParOf" srcId="{34145679-9341-4E5A-9F20-F20754D6CD5E}" destId="{DAAA2089-1E28-4E76-894D-E490340B6AB6}" srcOrd="1" destOrd="0" presId="urn:microsoft.com/office/officeart/2005/8/layout/orgChart1"/>
    <dgm:cxn modelId="{E574D84F-34C2-4000-A799-777846AE0AB6}" type="presParOf" srcId="{A411F831-0853-44C1-B4A8-60669F2CD5AF}" destId="{665E24BA-D722-459D-8B23-24E105407DBA}" srcOrd="1" destOrd="0" presId="urn:microsoft.com/office/officeart/2005/8/layout/orgChart1"/>
    <dgm:cxn modelId="{7BB53AA8-1690-4045-B059-B732780E5C23}" type="presParOf" srcId="{A411F831-0853-44C1-B4A8-60669F2CD5AF}" destId="{26F2E9B1-EA03-45AA-A5FB-127352393501}" srcOrd="2" destOrd="0" presId="urn:microsoft.com/office/officeart/2005/8/layout/orgChart1"/>
    <dgm:cxn modelId="{C566E164-E4A7-49C4-B829-C7401A751214}" type="presParOf" srcId="{E24571F4-7240-462E-BD92-5681338836AB}" destId="{3ACA2652-85FD-4DC4-82A2-7805672A07E3}" srcOrd="2" destOrd="0" presId="urn:microsoft.com/office/officeart/2005/8/layout/orgChart1"/>
    <dgm:cxn modelId="{8ECF25E7-292E-413E-81FE-91F9754CAFE7}" type="presParOf" srcId="{E24571F4-7240-462E-BD92-5681338836AB}" destId="{10D409F3-3011-4381-9C25-79A8EF0C9FD5}" srcOrd="3" destOrd="0" presId="urn:microsoft.com/office/officeart/2005/8/layout/orgChart1"/>
    <dgm:cxn modelId="{93340490-7E16-48B0-BB64-227633A54483}" type="presParOf" srcId="{10D409F3-3011-4381-9C25-79A8EF0C9FD5}" destId="{813E4C1D-C30D-4189-88D8-28A7F340CDD6}" srcOrd="0" destOrd="0" presId="urn:microsoft.com/office/officeart/2005/8/layout/orgChart1"/>
    <dgm:cxn modelId="{72EBD374-3952-4FFC-A8A3-A8ECF83E19CB}" type="presParOf" srcId="{813E4C1D-C30D-4189-88D8-28A7F340CDD6}" destId="{26957AAD-624A-47B2-A9F0-2DD5DE508568}" srcOrd="0" destOrd="0" presId="urn:microsoft.com/office/officeart/2005/8/layout/orgChart1"/>
    <dgm:cxn modelId="{F410D6B6-8CCE-4BB0-B480-A1D21AB765BA}" type="presParOf" srcId="{813E4C1D-C30D-4189-88D8-28A7F340CDD6}" destId="{D3509104-3D48-4F65-B8AE-26B9B2D9CAAB}" srcOrd="1" destOrd="0" presId="urn:microsoft.com/office/officeart/2005/8/layout/orgChart1"/>
    <dgm:cxn modelId="{B3B67B63-DC34-4833-A74D-7BDCF9B45EB4}" type="presParOf" srcId="{10D409F3-3011-4381-9C25-79A8EF0C9FD5}" destId="{0B996018-84EC-4132-B532-CC9BD9A68076}" srcOrd="1" destOrd="0" presId="urn:microsoft.com/office/officeart/2005/8/layout/orgChart1"/>
    <dgm:cxn modelId="{BCAE0E64-EEDF-46AF-9EB3-1753F0F8197F}" type="presParOf" srcId="{10D409F3-3011-4381-9C25-79A8EF0C9FD5}" destId="{68E94B98-28AD-49E6-B984-22E744D923EE}" srcOrd="2" destOrd="0" presId="urn:microsoft.com/office/officeart/2005/8/layout/orgChart1"/>
    <dgm:cxn modelId="{4CC0C5D9-55E1-4036-BB5D-44FB67202C84}" type="presParOf" srcId="{36F61691-436C-4C47-9E77-AF6FE1657917}" destId="{53085AA3-4A6B-41B9-B0F8-75149F69CC4E}" srcOrd="2" destOrd="0" presId="urn:microsoft.com/office/officeart/2005/8/layout/orgChart1"/>
    <dgm:cxn modelId="{CBF80015-D8C8-438F-83A6-66F1A32CB67F}" type="presParOf" srcId="{C2D3C05D-4D50-4E2D-A5CE-14F6B53731C0}" destId="{01DB6371-5751-4910-8BD3-61CAEA5AFEF6}" srcOrd="2" destOrd="0" presId="urn:microsoft.com/office/officeart/2005/8/layout/orgChart1"/>
    <dgm:cxn modelId="{2E136CB0-6602-4107-97A0-AEC6BB0F90A2}" type="presParOf" srcId="{C2D3C05D-4D50-4E2D-A5CE-14F6B53731C0}" destId="{CAC7BA5D-8BFA-445D-9420-520C205AE25C}" srcOrd="3" destOrd="0" presId="urn:microsoft.com/office/officeart/2005/8/layout/orgChart1"/>
    <dgm:cxn modelId="{AE63B81C-797A-46F0-A94B-1CF78E1D2279}" type="presParOf" srcId="{CAC7BA5D-8BFA-445D-9420-520C205AE25C}" destId="{B0E60148-5BA9-419B-9F4E-EEEBD299670B}" srcOrd="0" destOrd="0" presId="urn:microsoft.com/office/officeart/2005/8/layout/orgChart1"/>
    <dgm:cxn modelId="{293F168A-AF2B-4709-8065-1D1C4A5A131B}" type="presParOf" srcId="{B0E60148-5BA9-419B-9F4E-EEEBD299670B}" destId="{B6F44251-8AA6-47D8-B8C8-35ABA9CDA4A4}" srcOrd="0" destOrd="0" presId="urn:microsoft.com/office/officeart/2005/8/layout/orgChart1"/>
    <dgm:cxn modelId="{4D24BA94-75C7-4AA6-BED0-23E820A5A8DC}" type="presParOf" srcId="{B0E60148-5BA9-419B-9F4E-EEEBD299670B}" destId="{ED03C0E3-8F9A-4B20-AC7A-0F4B11257190}" srcOrd="1" destOrd="0" presId="urn:microsoft.com/office/officeart/2005/8/layout/orgChart1"/>
    <dgm:cxn modelId="{6BB74307-5D2C-4A67-8F1C-17896A097EA5}" type="presParOf" srcId="{CAC7BA5D-8BFA-445D-9420-520C205AE25C}" destId="{9C9F9F34-9389-4B18-9E8D-A601EA309AB0}" srcOrd="1" destOrd="0" presId="urn:microsoft.com/office/officeart/2005/8/layout/orgChart1"/>
    <dgm:cxn modelId="{4CA06847-0864-4B81-A62B-5D6CD9B90206}" type="presParOf" srcId="{CAC7BA5D-8BFA-445D-9420-520C205AE25C}" destId="{513D42F9-C2FC-437D-A734-0A14E284C9FD}" srcOrd="2" destOrd="0" presId="urn:microsoft.com/office/officeart/2005/8/layout/orgChart1"/>
    <dgm:cxn modelId="{E00EA775-F24A-4226-A74B-D8FA67816CA6}" type="presParOf" srcId="{15DE46A1-04BF-4E06-B72B-E5234B3271AE}" destId="{55540D48-51DB-44F2-BA36-3D78D3924510}"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7.png"/></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2130425"/>
            <a:ext cx="7772400" cy="1470025"/>
          </a:xfrm>
        </p:spPr>
        <p:txBody>
          <a:bodyPr/>
          <a:lstStyle>
            <a:lvl1pPr>
              <a:defRPr/>
            </a:lvl1pPr>
          </a:lstStyle>
          <a:p>
            <a:r>
              <a:rPr lang="zh-CN" altLang="en-US"/>
              <a:t>单击此处编辑母版标题样式</a:t>
            </a:r>
          </a:p>
        </p:txBody>
      </p:sp>
      <p:sp>
        <p:nvSpPr>
          <p:cNvPr id="235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a:t>单击此处编辑母版副标题样式</a:t>
            </a:r>
          </a:p>
        </p:txBody>
      </p:sp>
      <p:pic>
        <p:nvPicPr>
          <p:cNvPr id="23556" name="Picture 4" descr="基础部分1"/>
          <p:cNvPicPr>
            <a:picLocks noChangeAspect="1" noChangeArrowheads="1"/>
          </p:cNvPicPr>
          <p:nvPr/>
        </p:nvPicPr>
        <p:blipFill>
          <a:blip r:embed="rId2"/>
          <a:srcRect/>
          <a:stretch>
            <a:fillRect/>
          </a:stretch>
        </p:blipFill>
        <p:spPr bwMode="auto">
          <a:xfrm>
            <a:off x="396875" y="225425"/>
            <a:ext cx="8207375" cy="755650"/>
          </a:xfrm>
          <a:prstGeom prst="rect">
            <a:avLst/>
          </a:prstGeom>
          <a:noFill/>
        </p:spPr>
      </p:pic>
      <p:pic>
        <p:nvPicPr>
          <p:cNvPr id="23557" name="Picture 5" descr="基础部分2"/>
          <p:cNvPicPr>
            <a:picLocks noChangeAspect="1" noChangeArrowheads="1"/>
          </p:cNvPicPr>
          <p:nvPr/>
        </p:nvPicPr>
        <p:blipFill>
          <a:blip r:embed="rId3"/>
          <a:srcRect/>
          <a:stretch>
            <a:fillRect/>
          </a:stretch>
        </p:blipFill>
        <p:spPr bwMode="auto">
          <a:xfrm>
            <a:off x="468313" y="5876925"/>
            <a:ext cx="8207375" cy="71437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5750" y="1052513"/>
            <a:ext cx="2062163" cy="48244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46088" y="1052513"/>
            <a:ext cx="6037262" cy="48244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46088" y="1052513"/>
            <a:ext cx="8229600" cy="725487"/>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916113"/>
            <a:ext cx="4038600" cy="39608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916113"/>
            <a:ext cx="4038600" cy="39608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46088" y="1052513"/>
            <a:ext cx="8229600" cy="725487"/>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916113"/>
            <a:ext cx="4038600" cy="39608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59313" y="1916113"/>
            <a:ext cx="4038600" cy="39608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46088" y="1052513"/>
            <a:ext cx="8229600" cy="725487"/>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916113"/>
            <a:ext cx="8229600" cy="19034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313" y="3971925"/>
            <a:ext cx="8229600" cy="1905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916113"/>
            <a:ext cx="403860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916113"/>
            <a:ext cx="403860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bwMode="auto">
          <a:xfrm>
            <a:off x="446088" y="1052513"/>
            <a:ext cx="8229600" cy="7254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101" name="Rectangle 5"/>
          <p:cNvSpPr>
            <a:spLocks noGrp="1" noChangeArrowheads="1"/>
          </p:cNvSpPr>
          <p:nvPr>
            <p:ph type="body" idx="1"/>
          </p:nvPr>
        </p:nvSpPr>
        <p:spPr bwMode="auto">
          <a:xfrm>
            <a:off x="468313" y="1916113"/>
            <a:ext cx="8229600" cy="3960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pic>
        <p:nvPicPr>
          <p:cNvPr id="4103" name="Picture 7" descr="基础部分1"/>
          <p:cNvPicPr>
            <a:picLocks noChangeAspect="1" noChangeArrowheads="1"/>
          </p:cNvPicPr>
          <p:nvPr/>
        </p:nvPicPr>
        <p:blipFill>
          <a:blip r:embed="rId16"/>
          <a:srcRect/>
          <a:stretch>
            <a:fillRect/>
          </a:stretch>
        </p:blipFill>
        <p:spPr bwMode="auto">
          <a:xfrm>
            <a:off x="396875" y="225425"/>
            <a:ext cx="8207375" cy="755650"/>
          </a:xfrm>
          <a:prstGeom prst="rect">
            <a:avLst/>
          </a:prstGeom>
          <a:noFill/>
        </p:spPr>
      </p:pic>
      <p:pic>
        <p:nvPicPr>
          <p:cNvPr id="4104" name="Picture 8" descr="基础部分2"/>
          <p:cNvPicPr>
            <a:picLocks noChangeAspect="1" noChangeArrowheads="1"/>
          </p:cNvPicPr>
          <p:nvPr/>
        </p:nvPicPr>
        <p:blipFill>
          <a:blip r:embed="rId17"/>
          <a:srcRect/>
          <a:stretch>
            <a:fillRect/>
          </a:stretch>
        </p:blipFill>
        <p:spPr bwMode="auto">
          <a:xfrm>
            <a:off x="468313" y="5876925"/>
            <a:ext cx="8207375" cy="714375"/>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oleObject" Target="../embeddings/oleObject7.bin"/><Relationship Id="rId18" Type="http://schemas.openxmlformats.org/officeDocument/2006/relationships/image" Target="../media/image24.png"/><Relationship Id="rId3" Type="http://schemas.openxmlformats.org/officeDocument/2006/relationships/oleObject" Target="../embeddings/oleObject2.bin"/><Relationship Id="rId21" Type="http://schemas.openxmlformats.org/officeDocument/2006/relationships/image" Target="../media/image27.jpeg"/><Relationship Id="rId7" Type="http://schemas.openxmlformats.org/officeDocument/2006/relationships/oleObject" Target="../embeddings/oleObject4.bin"/><Relationship Id="rId12" Type="http://schemas.openxmlformats.org/officeDocument/2006/relationships/image" Target="../media/image21.png"/><Relationship Id="rId17" Type="http://schemas.openxmlformats.org/officeDocument/2006/relationships/oleObject" Target="../embeddings/oleObject9.bin"/><Relationship Id="rId2" Type="http://schemas.openxmlformats.org/officeDocument/2006/relationships/slideLayout" Target="../slideLayouts/slideLayout7.xml"/><Relationship Id="rId16" Type="http://schemas.openxmlformats.org/officeDocument/2006/relationships/image" Target="../media/image23.png"/><Relationship Id="rId20" Type="http://schemas.openxmlformats.org/officeDocument/2006/relationships/image" Target="../media/image26.jpeg"/><Relationship Id="rId1" Type="http://schemas.openxmlformats.org/officeDocument/2006/relationships/vmlDrawing" Target="../drawings/vmlDrawing2.vml"/><Relationship Id="rId6" Type="http://schemas.openxmlformats.org/officeDocument/2006/relationships/image" Target="../media/image18.png"/><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20.png"/><Relationship Id="rId19" Type="http://schemas.openxmlformats.org/officeDocument/2006/relationships/image" Target="../media/image25.jpeg"/><Relationship Id="rId4" Type="http://schemas.openxmlformats.org/officeDocument/2006/relationships/image" Target="../media/image17.png"/><Relationship Id="rId9" Type="http://schemas.openxmlformats.org/officeDocument/2006/relationships/oleObject" Target="../embeddings/oleObject5.bin"/><Relationship Id="rId1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0.png"/><Relationship Id="rId5" Type="http://schemas.openxmlformats.org/officeDocument/2006/relationships/oleObject" Target="../embeddings/oleObject11.bin"/><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4.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26.jpeg"/><Relationship Id="rId7" Type="http://schemas.openxmlformats.org/officeDocument/2006/relationships/diagramData" Target="../diagrams/data6.xml"/><Relationship Id="rId12" Type="http://schemas.openxmlformats.org/officeDocument/2006/relationships/image" Target="../media/image49.jpeg"/><Relationship Id="rId2" Type="http://schemas.openxmlformats.org/officeDocument/2006/relationships/image" Target="../media/image45.jpeg"/><Relationship Id="rId1" Type="http://schemas.openxmlformats.org/officeDocument/2006/relationships/slideLayout" Target="../slideLayouts/slideLayout12.xml"/><Relationship Id="rId6" Type="http://schemas.openxmlformats.org/officeDocument/2006/relationships/image" Target="../media/image48.jpeg"/><Relationship Id="rId11" Type="http://schemas.microsoft.com/office/2007/relationships/diagramDrawing" Target="../diagrams/drawing6.xml"/><Relationship Id="rId5" Type="http://schemas.openxmlformats.org/officeDocument/2006/relationships/image" Target="../media/image47.jpeg"/><Relationship Id="rId10" Type="http://schemas.openxmlformats.org/officeDocument/2006/relationships/diagramColors" Target="../diagrams/colors6.xml"/><Relationship Id="rId4" Type="http://schemas.openxmlformats.org/officeDocument/2006/relationships/image" Target="../media/image46.jpeg"/><Relationship Id="rId9"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1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0.jpeg"/><Relationship Id="rId1" Type="http://schemas.openxmlformats.org/officeDocument/2006/relationships/slideLayout" Target="../slideLayouts/slideLayout14.xml"/><Relationship Id="rId6" Type="http://schemas.openxmlformats.org/officeDocument/2006/relationships/image" Target="../media/image58.jpeg"/><Relationship Id="rId5" Type="http://schemas.openxmlformats.org/officeDocument/2006/relationships/image" Target="../media/image53.jpeg"/><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jpeg"/><Relationship Id="rId3" Type="http://schemas.openxmlformats.org/officeDocument/2006/relationships/image" Target="../media/image4.jpeg"/><Relationship Id="rId7" Type="http://schemas.openxmlformats.org/officeDocument/2006/relationships/oleObject" Target="../embeddings/oleObject1.bin"/><Relationship Id="rId12" Type="http://schemas.openxmlformats.org/officeDocument/2006/relationships/image" Target="../media/image11.jpeg"/><Relationship Id="rId2" Type="http://schemas.openxmlformats.org/officeDocument/2006/relationships/slideLayout" Target="../slideLayouts/slideLayout7.xml"/><Relationship Id="rId16" Type="http://schemas.openxmlformats.org/officeDocument/2006/relationships/image" Target="../media/image15.jpeg"/><Relationship Id="rId1" Type="http://schemas.openxmlformats.org/officeDocument/2006/relationships/vmlDrawing" Target="../drawings/vmlDrawing1.vml"/><Relationship Id="rId6" Type="http://schemas.openxmlformats.org/officeDocument/2006/relationships/image" Target="../media/image7.jpeg"/><Relationship Id="rId11" Type="http://schemas.openxmlformats.org/officeDocument/2006/relationships/image" Target="../media/image10.jpeg"/><Relationship Id="rId5" Type="http://schemas.openxmlformats.org/officeDocument/2006/relationships/image" Target="../media/image6.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5.jpeg"/><Relationship Id="rId9" Type="http://schemas.openxmlformats.org/officeDocument/2006/relationships/image" Target="../media/image8.jpeg"/><Relationship Id="rId1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2" name="WordArt 8"/>
          <p:cNvSpPr>
            <a:spLocks noChangeArrowheads="1" noChangeShapeType="1" noTextEdit="1"/>
          </p:cNvSpPr>
          <p:nvPr/>
        </p:nvSpPr>
        <p:spPr bwMode="auto">
          <a:xfrm>
            <a:off x="4427538" y="3594100"/>
            <a:ext cx="3168650" cy="698500"/>
          </a:xfrm>
          <a:prstGeom prst="rect">
            <a:avLst/>
          </a:prstGeom>
        </p:spPr>
        <p:txBody>
          <a:bodyPr wrap="none" fromWordArt="1">
            <a:prstTxWarp prst="textWave1">
              <a:avLst>
                <a:gd name="adj1" fmla="val 13005"/>
                <a:gd name="adj2" fmla="val 0"/>
              </a:avLst>
            </a:prstTxWarp>
          </a:bodyPr>
          <a:lstStyle/>
          <a:p>
            <a:r>
              <a:rPr lang="en-US" altLang="zh-CN" sz="3600" b="1" kern="10" dirty="0" smtClean="0">
                <a:ln w="9525">
                  <a:noFill/>
                  <a:round/>
                  <a:headEnd/>
                  <a:tailEnd/>
                </a:ln>
                <a:gradFill rotWithShape="0">
                  <a:gsLst>
                    <a:gs pos="0">
                      <a:srgbClr val="FF9900"/>
                    </a:gs>
                    <a:gs pos="100000">
                      <a:schemeClr val="tx1"/>
                    </a:gs>
                  </a:gsLst>
                  <a:lin ang="5400000" scaled="1"/>
                </a:gradFill>
                <a:effectLst>
                  <a:outerShdw dist="53882" dir="2700000" algn="ctr" rotWithShape="0">
                    <a:srgbClr val="C0C0C0">
                      <a:alpha val="80000"/>
                    </a:srgbClr>
                  </a:outerShdw>
                </a:effectLst>
                <a:latin typeface="黑体"/>
                <a:ea typeface="黑体"/>
              </a:rPr>
              <a:t>——</a:t>
            </a:r>
            <a:r>
              <a:rPr lang="zh-CN" altLang="en-US" sz="3600" b="1" kern="10" dirty="0" smtClean="0">
                <a:ln w="9525">
                  <a:noFill/>
                  <a:round/>
                  <a:headEnd/>
                  <a:tailEnd/>
                </a:ln>
                <a:gradFill rotWithShape="0">
                  <a:gsLst>
                    <a:gs pos="0">
                      <a:srgbClr val="FF9900"/>
                    </a:gs>
                    <a:gs pos="100000">
                      <a:schemeClr val="tx1"/>
                    </a:gs>
                  </a:gsLst>
                  <a:lin ang="5400000" scaled="1"/>
                </a:gradFill>
                <a:effectLst>
                  <a:outerShdw dist="53882" dir="2700000" algn="ctr" rotWithShape="0">
                    <a:srgbClr val="C0C0C0">
                      <a:alpha val="80000"/>
                    </a:srgbClr>
                  </a:outerShdw>
                </a:effectLst>
                <a:latin typeface="黑体"/>
                <a:ea typeface="黑体"/>
              </a:rPr>
              <a:t>超五类六类产品</a:t>
            </a:r>
            <a:r>
              <a:rPr lang="zh-CN" altLang="en-US" sz="4000" b="1" kern="10" dirty="0" smtClean="0">
                <a:ln w="9525">
                  <a:noFill/>
                  <a:round/>
                  <a:headEnd/>
                  <a:tailEnd/>
                </a:ln>
                <a:gradFill rotWithShape="0">
                  <a:gsLst>
                    <a:gs pos="0">
                      <a:srgbClr val="FF9900"/>
                    </a:gs>
                    <a:gs pos="100000">
                      <a:schemeClr val="tx1"/>
                    </a:gs>
                  </a:gsLst>
                  <a:lin ang="5400000" scaled="1"/>
                </a:gradFill>
                <a:effectLst>
                  <a:outerShdw dist="53882" dir="2700000" algn="ctr" rotWithShape="0">
                    <a:srgbClr val="C0C0C0">
                      <a:alpha val="80000"/>
                    </a:srgbClr>
                  </a:outerShdw>
                </a:effectLst>
                <a:latin typeface="黑体"/>
                <a:ea typeface="黑体"/>
              </a:rPr>
              <a:t>介绍</a:t>
            </a:r>
            <a:endParaRPr lang="zh-CN" altLang="en-US" sz="3600" b="1" kern="10" dirty="0">
              <a:ln w="9525">
                <a:noFill/>
                <a:round/>
                <a:headEnd/>
                <a:tailEnd/>
              </a:ln>
              <a:gradFill rotWithShape="0">
                <a:gsLst>
                  <a:gs pos="0">
                    <a:srgbClr val="FF9900"/>
                  </a:gs>
                  <a:gs pos="100000">
                    <a:schemeClr val="tx1"/>
                  </a:gs>
                </a:gsLst>
                <a:lin ang="5400000" scaled="1"/>
              </a:gradFill>
              <a:effectLst>
                <a:outerShdw dist="53882" dir="2700000" algn="ctr" rotWithShape="0">
                  <a:srgbClr val="C0C0C0">
                    <a:alpha val="80000"/>
                  </a:srgbClr>
                </a:outerShdw>
              </a:effectLst>
              <a:latin typeface="黑体"/>
              <a:ea typeface="黑体"/>
            </a:endParaRPr>
          </a:p>
        </p:txBody>
      </p:sp>
      <p:sp>
        <p:nvSpPr>
          <p:cNvPr id="41994" name="WordArt 10"/>
          <p:cNvSpPr>
            <a:spLocks noChangeArrowheads="1" noChangeShapeType="1" noTextEdit="1"/>
          </p:cNvSpPr>
          <p:nvPr/>
        </p:nvSpPr>
        <p:spPr bwMode="auto">
          <a:xfrm>
            <a:off x="971550" y="1916113"/>
            <a:ext cx="6481763" cy="18002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r>
              <a:rPr lang="zh-CN" altLang="en-US" sz="4000" kern="10" dirty="0" smtClean="0">
                <a:ln w="9525">
                  <a:round/>
                  <a:headEnd/>
                  <a:tailEnd/>
                </a:ln>
                <a:gradFill rotWithShape="0">
                  <a:gsLst>
                    <a:gs pos="0">
                      <a:srgbClr val="FFE701"/>
                    </a:gs>
                    <a:gs pos="100000">
                      <a:srgbClr val="FE3E02"/>
                    </a:gs>
                  </a:gsLst>
                  <a:lin ang="5400000" scaled="1"/>
                </a:gradFill>
                <a:latin typeface="宋体"/>
                <a:ea typeface="宋体"/>
              </a:rPr>
              <a:t>江西唯康网络信息有限公司</a:t>
            </a:r>
            <a:endParaRPr lang="zh-CN" altLang="en-US" sz="4000" kern="10" dirty="0">
              <a:ln w="9525">
                <a:round/>
                <a:headEnd/>
                <a:tailEnd/>
              </a:ln>
              <a:gradFill rotWithShape="0">
                <a:gsLst>
                  <a:gs pos="0">
                    <a:srgbClr val="FFE701"/>
                  </a:gs>
                  <a:gs pos="100000">
                    <a:srgbClr val="FE3E02"/>
                  </a:gs>
                </a:gsLst>
                <a:lin ang="5400000" scaled="1"/>
              </a:gradFill>
              <a:latin typeface="宋体"/>
              <a:ea typeface="宋体"/>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4200" y="1089016"/>
            <a:ext cx="7759700" cy="1054100"/>
          </a:xfrm>
          <a:prstGeom prst="rect">
            <a:avLst/>
          </a:prstGeom>
          <a:noFill/>
          <a:ln w="12700">
            <a:noFill/>
            <a:miter lim="800000"/>
            <a:headEnd/>
            <a:tailEnd/>
          </a:ln>
          <a:effectLst/>
        </p:spPr>
        <p:txBody>
          <a:bodyPr lIns="92075" tIns="46038" rIns="92075" bIns="46038" anchor="ctr"/>
          <a:lstStyle/>
          <a:p>
            <a:pPr>
              <a:lnSpc>
                <a:spcPct val="100000"/>
              </a:lnSpc>
              <a:spcBef>
                <a:spcPct val="0"/>
              </a:spcBef>
            </a:pPr>
            <a:r>
              <a:rPr lang="zh-CN" altLang="en-US" sz="3600" b="1" i="1" dirty="0">
                <a:latin typeface="Times New Roman" pitchFamily="18" charset="0"/>
              </a:rPr>
              <a:t>屏蔽双绞线</a:t>
            </a:r>
            <a:r>
              <a:rPr lang="en-US" altLang="zh-CN" sz="3600" b="1" i="1" dirty="0">
                <a:latin typeface="Times New Roman" pitchFamily="18" charset="0"/>
              </a:rPr>
              <a:t>STP</a:t>
            </a:r>
            <a:r>
              <a:rPr lang="zh-CN" altLang="en-US" sz="3600" b="1" i="1" dirty="0">
                <a:latin typeface="Times New Roman" pitchFamily="18" charset="0"/>
              </a:rPr>
              <a:t>的</a:t>
            </a:r>
            <a:r>
              <a:rPr lang="zh-CN" altLang="en-US" sz="3600" b="1" i="1" dirty="0" smtClean="0">
                <a:latin typeface="Times New Roman" pitchFamily="18" charset="0"/>
              </a:rPr>
              <a:t>缺点</a:t>
            </a:r>
            <a:r>
              <a:rPr lang="en-US" altLang="zh-CN" sz="3600" b="1" i="1" dirty="0" smtClean="0">
                <a:latin typeface="Times New Roman" pitchFamily="18" charset="0"/>
              </a:rPr>
              <a:t>:</a:t>
            </a:r>
            <a:endParaRPr lang="zh-CN" altLang="en-US" sz="3600" b="1" i="1" dirty="0">
              <a:latin typeface="Times New Roman" pitchFamily="18" charset="0"/>
            </a:endParaRPr>
          </a:p>
        </p:txBody>
      </p:sp>
      <p:sp>
        <p:nvSpPr>
          <p:cNvPr id="3" name="Rectangle 3"/>
          <p:cNvSpPr>
            <a:spLocks noChangeArrowheads="1"/>
          </p:cNvSpPr>
          <p:nvPr/>
        </p:nvSpPr>
        <p:spPr bwMode="auto">
          <a:xfrm>
            <a:off x="685800" y="2266952"/>
            <a:ext cx="7772400" cy="3448064"/>
          </a:xfrm>
          <a:prstGeom prst="rect">
            <a:avLst/>
          </a:prstGeom>
          <a:noFill/>
          <a:ln w="9525">
            <a:noFill/>
            <a:miter lim="800000"/>
            <a:headEnd/>
            <a:tailEnd/>
          </a:ln>
          <a:effectLst/>
        </p:spPr>
        <p:txBody>
          <a:bodyPr lIns="92075" tIns="46038" rIns="92075" bIns="46038"/>
          <a:lstStyle/>
          <a:p>
            <a:pPr marL="342900" indent="-342900" algn="l">
              <a:lnSpc>
                <a:spcPct val="100000"/>
              </a:lnSpc>
              <a:spcBef>
                <a:spcPct val="20000"/>
              </a:spcBef>
              <a:buFontTx/>
              <a:buChar char="•"/>
            </a:pPr>
            <a:r>
              <a:rPr lang="zh-CN" altLang="en-US" sz="2000" dirty="0">
                <a:latin typeface="Times New Roman" pitchFamily="18" charset="0"/>
              </a:rPr>
              <a:t>价格昂贵</a:t>
            </a:r>
          </a:p>
          <a:p>
            <a:pPr marL="342900" indent="-342900" algn="l">
              <a:lnSpc>
                <a:spcPct val="100000"/>
              </a:lnSpc>
              <a:spcBef>
                <a:spcPct val="20000"/>
              </a:spcBef>
              <a:buFontTx/>
              <a:buChar char="•"/>
            </a:pPr>
            <a:r>
              <a:rPr lang="zh-CN" altLang="en-US" sz="2000" dirty="0">
                <a:latin typeface="Times New Roman" pitchFamily="18" charset="0"/>
              </a:rPr>
              <a:t>安装难度大：重量、厚度、弯曲半径</a:t>
            </a:r>
          </a:p>
          <a:p>
            <a:pPr marL="342900" indent="-342900" algn="l">
              <a:lnSpc>
                <a:spcPct val="100000"/>
              </a:lnSpc>
              <a:spcBef>
                <a:spcPct val="20000"/>
              </a:spcBef>
              <a:buFontTx/>
              <a:buChar char="•"/>
            </a:pPr>
            <a:r>
              <a:rPr lang="zh-CN" altLang="en-US" sz="2000" dirty="0">
                <a:latin typeface="Times New Roman" pitchFamily="18" charset="0"/>
              </a:rPr>
              <a:t>由于屏蔽层的影响，平衡性会降低，</a:t>
            </a:r>
            <a:r>
              <a:rPr lang="zh-CN" altLang="en-US" sz="2000" dirty="0" smtClean="0">
                <a:latin typeface="Times New Roman" pitchFamily="18" charset="0"/>
              </a:rPr>
              <a:t>导致</a:t>
            </a:r>
            <a:r>
              <a:rPr lang="zh-CN" altLang="en-US" sz="2000" dirty="0">
                <a:latin typeface="Times New Roman" pitchFamily="18" charset="0"/>
              </a:rPr>
              <a:t>串音和信号噪声</a:t>
            </a:r>
          </a:p>
          <a:p>
            <a:pPr marL="342900" indent="-342900" algn="l">
              <a:lnSpc>
                <a:spcPct val="100000"/>
              </a:lnSpc>
              <a:spcBef>
                <a:spcPct val="20000"/>
              </a:spcBef>
              <a:buFontTx/>
              <a:buChar char="•"/>
            </a:pPr>
            <a:r>
              <a:rPr lang="zh-CN" altLang="en-US" sz="2000" dirty="0">
                <a:latin typeface="Times New Roman" pitchFamily="18" charset="0"/>
              </a:rPr>
              <a:t>屏蔽层不能有间断点，且接地要求严格</a:t>
            </a:r>
          </a:p>
          <a:p>
            <a:pPr marL="342900" indent="-342900" algn="l">
              <a:lnSpc>
                <a:spcPct val="100000"/>
              </a:lnSpc>
              <a:spcBef>
                <a:spcPct val="20000"/>
              </a:spcBef>
              <a:buFontTx/>
              <a:buChar char="•"/>
            </a:pPr>
            <a:r>
              <a:rPr lang="zh-CN" altLang="en-US" sz="2000" dirty="0">
                <a:latin typeface="Times New Roman" pitchFamily="18" charset="0"/>
              </a:rPr>
              <a:t>屏蔽电缆系统内所有器件必须全屏蔽</a:t>
            </a:r>
          </a:p>
          <a:p>
            <a:pPr marL="342900" indent="-342900" algn="l">
              <a:lnSpc>
                <a:spcPct val="100000"/>
              </a:lnSpc>
              <a:spcBef>
                <a:spcPct val="20000"/>
              </a:spcBef>
              <a:buFontTx/>
              <a:buChar char="•"/>
            </a:pPr>
            <a:r>
              <a:rPr lang="zh-CN" altLang="en-US" sz="2000" dirty="0">
                <a:latin typeface="Times New Roman" pitchFamily="18" charset="0"/>
              </a:rPr>
              <a:t>不是所有</a:t>
            </a:r>
            <a:r>
              <a:rPr lang="en-US" altLang="zh-CN" sz="2000" dirty="0">
                <a:latin typeface="Times New Roman" pitchFamily="18" charset="0"/>
              </a:rPr>
              <a:t>STP</a:t>
            </a:r>
            <a:r>
              <a:rPr lang="zh-CN" altLang="en-US" sz="2000" dirty="0">
                <a:latin typeface="Times New Roman" pitchFamily="18" charset="0"/>
              </a:rPr>
              <a:t>系统都能通过</a:t>
            </a:r>
            <a:r>
              <a:rPr lang="en-US" altLang="zh-CN" sz="2000" dirty="0">
                <a:latin typeface="Times New Roman" pitchFamily="18" charset="0"/>
              </a:rPr>
              <a:t>EMC</a:t>
            </a:r>
            <a:r>
              <a:rPr lang="zh-CN" altLang="en-US" sz="2000" dirty="0">
                <a:latin typeface="Times New Roman" pitchFamily="18" charset="0"/>
              </a:rPr>
              <a:t>测试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43"/>
          <p:cNvGrpSpPr>
            <a:grpSpLocks/>
          </p:cNvGrpSpPr>
          <p:nvPr/>
        </p:nvGrpSpPr>
        <p:grpSpPr bwMode="auto">
          <a:xfrm>
            <a:off x="971550" y="981075"/>
            <a:ext cx="6985000" cy="4824413"/>
            <a:chOff x="612" y="754"/>
            <a:chExt cx="4398" cy="2903"/>
          </a:xfrm>
        </p:grpSpPr>
        <p:graphicFrame>
          <p:nvGraphicFramePr>
            <p:cNvPr id="6" name="图示 5"/>
            <p:cNvGraphicFramePr/>
            <p:nvPr/>
          </p:nvGraphicFramePr>
          <p:xfrm>
            <a:off x="612" y="754"/>
            <a:ext cx="4398" cy="2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72"/>
            <p:cNvSpPr>
              <a:spLocks/>
            </p:cNvSpPr>
            <p:nvPr/>
          </p:nvSpPr>
          <p:spPr bwMode="auto">
            <a:xfrm>
              <a:off x="3802" y="1602"/>
              <a:ext cx="1021" cy="649"/>
            </a:xfrm>
            <a:prstGeom prst="borderCallout1">
              <a:avLst>
                <a:gd name="adj1" fmla="val 10602"/>
                <a:gd name="adj2" fmla="val -4694"/>
                <a:gd name="adj3" fmla="val 30486"/>
                <a:gd name="adj4" fmla="val -102250"/>
              </a:avLst>
            </a:prstGeom>
            <a:solidFill>
              <a:schemeClr val="accent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线缆外皮阻燃级别有：</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CM:</a:t>
              </a:r>
              <a:r>
                <a:rPr kumimoji="0" lang="zh-CN" altLang="en-US" sz="1200"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不阻燃</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CMR:</a:t>
              </a:r>
              <a:r>
                <a:rPr kumimoji="0" lang="zh-CN" altLang="en-US" sz="1200"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非阻燃</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CMP:</a:t>
              </a:r>
              <a:r>
                <a:rPr kumimoji="0" lang="zh-CN" altLang="en-US" sz="1200"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阻燃</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LSZH:</a:t>
              </a:r>
              <a:r>
                <a:rPr kumimoji="0" lang="zh-CN" altLang="en-US" sz="1200" b="0" i="0" u="none" strike="noStrike" cap="none" normalizeH="0" baseline="0" smtClean="0">
                  <a:ln>
                    <a:noFill/>
                  </a:ln>
                  <a:solidFill>
                    <a:schemeClr val="tx1"/>
                  </a:solidFill>
                  <a:effectLst/>
                  <a:latin typeface="Times New Roman" pitchFamily="18" charset="0"/>
                  <a:ea typeface="宋体" pitchFamily="2" charset="-122"/>
                  <a:cs typeface="宋体" pitchFamily="2" charset="-122"/>
                </a:rPr>
                <a:t>低烟无卤</a:t>
              </a:r>
              <a:endParaRPr kumimoji="0" lang="zh-CN" altLang="en-US" sz="12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4" name="AutoShape 74"/>
            <p:cNvSpPr>
              <a:spLocks/>
            </p:cNvSpPr>
            <p:nvPr/>
          </p:nvSpPr>
          <p:spPr bwMode="auto">
            <a:xfrm flipV="1">
              <a:off x="697" y="1004"/>
              <a:ext cx="952" cy="702"/>
            </a:xfrm>
            <a:prstGeom prst="accentBorderCallout3">
              <a:avLst>
                <a:gd name="adj1" fmla="val 90204"/>
                <a:gd name="adj2" fmla="val -5046"/>
                <a:gd name="adj3" fmla="val 90204"/>
                <a:gd name="adj4" fmla="val -17648"/>
                <a:gd name="adj5" fmla="val -68708"/>
                <a:gd name="adj6" fmla="val -17648"/>
                <a:gd name="adj7" fmla="val -69796"/>
                <a:gd name="adj8" fmla="val 6365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Arial" pitchFamily="34" charset="0"/>
                  <a:ea typeface="宋体" pitchFamily="2" charset="-122"/>
                  <a:cs typeface="宋体" pitchFamily="2" charset="-122"/>
                </a:rPr>
                <a:t>双绞线的线径一般为</a:t>
              </a:r>
              <a:r>
                <a:rPr kumimoji="0" lang="en-US" altLang="zh-CN" sz="1400" b="0" i="0" u="none" strike="noStrike" cap="none" normalizeH="0" baseline="0" smtClean="0">
                  <a:ln>
                    <a:noFill/>
                  </a:ln>
                  <a:solidFill>
                    <a:schemeClr val="tx1"/>
                  </a:solidFill>
                  <a:effectLst/>
                  <a:latin typeface="Arial" pitchFamily="34" charset="0"/>
                  <a:ea typeface="宋体" pitchFamily="2" charset="-122"/>
                  <a:cs typeface="宋体" pitchFamily="2" charset="-122"/>
                </a:rPr>
                <a:t>22~26AWG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宋体" pitchFamily="2" charset="-122"/>
                  <a:cs typeface="宋体" pitchFamily="2" charset="-122"/>
                </a:rPr>
                <a:t>AWG</a:t>
              </a:r>
              <a:r>
                <a:rPr kumimoji="0" lang="zh-CN" altLang="en-US" sz="1400" b="0" i="0" u="none" strike="noStrike" cap="none" normalizeH="0" baseline="0" smtClean="0">
                  <a:ln>
                    <a:noFill/>
                  </a:ln>
                  <a:solidFill>
                    <a:schemeClr val="tx1"/>
                  </a:solidFill>
                  <a:effectLst/>
                  <a:latin typeface="Arial" pitchFamily="34" charset="0"/>
                  <a:ea typeface="宋体" pitchFamily="2" charset="-122"/>
                  <a:cs typeface="宋体" pitchFamily="2" charset="-122"/>
                </a:rPr>
                <a:t>：美国线缆  标准</a:t>
              </a:r>
            </a:p>
          </p:txBody>
        </p:sp>
        <p:sp>
          <p:nvSpPr>
            <p:cNvPr id="5" name="AutoShape 75"/>
            <p:cNvSpPr>
              <a:spLocks noChangeArrowheads="1"/>
            </p:cNvSpPr>
            <p:nvPr/>
          </p:nvSpPr>
          <p:spPr bwMode="auto">
            <a:xfrm>
              <a:off x="3241" y="2444"/>
              <a:ext cx="1769" cy="1212"/>
            </a:xfrm>
            <a:prstGeom prst="irregularSeal2">
              <a:avLst/>
            </a:prstGeom>
            <a:solidFill>
              <a:srgbClr val="FF3300"/>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bg1"/>
                  </a:solidFill>
                  <a:effectLst/>
                  <a:latin typeface="Arial" pitchFamily="34" charset="0"/>
                  <a:ea typeface="宋体" pitchFamily="2" charset="-122"/>
                  <a:cs typeface="宋体" pitchFamily="2" charset="-122"/>
                </a:rPr>
                <a:t>双绞线</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bg1"/>
                  </a:solidFill>
                  <a:effectLst/>
                  <a:latin typeface="Arial" pitchFamily="34" charset="0"/>
                  <a:ea typeface="宋体" pitchFamily="2" charset="-122"/>
                  <a:cs typeface="宋体" pitchFamily="2" charset="-122"/>
                </a:rPr>
                <a:t>编号示意图</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500034" y="857240"/>
            <a:ext cx="6586566" cy="714372"/>
          </a:xfrm>
          <a:prstGeom prst="rect">
            <a:avLst/>
          </a:prstGeom>
          <a:noFill/>
          <a:ln w="9525">
            <a:noFill/>
            <a:miter lim="800000"/>
            <a:headEnd/>
            <a:tailEnd/>
          </a:ln>
          <a:effectLst/>
        </p:spPr>
        <p:txBody>
          <a:bodyPr/>
          <a:lstStyle/>
          <a:p>
            <a:pPr algn="ctr"/>
            <a:r>
              <a:rPr lang="en-US" altLang="zh-CN" sz="3200" dirty="0" smtClean="0">
                <a:solidFill>
                  <a:schemeClr val="tx2"/>
                </a:solidFill>
                <a:latin typeface="Arial Black" pitchFamily="34" charset="0"/>
              </a:rPr>
              <a:t>CAT5E </a:t>
            </a:r>
            <a:r>
              <a:rPr lang="zh-CN" altLang="en-US" sz="3200" dirty="0">
                <a:solidFill>
                  <a:schemeClr val="tx2"/>
                </a:solidFill>
                <a:latin typeface="Arial Black" pitchFamily="34" charset="0"/>
              </a:rPr>
              <a:t>铜缆端接器及管理组件</a:t>
            </a:r>
          </a:p>
        </p:txBody>
      </p:sp>
      <p:graphicFrame>
        <p:nvGraphicFramePr>
          <p:cNvPr id="3" name="Object 12"/>
          <p:cNvGraphicFramePr>
            <a:graphicFrameLocks noChangeAspect="1"/>
          </p:cNvGraphicFramePr>
          <p:nvPr/>
        </p:nvGraphicFramePr>
        <p:xfrm>
          <a:off x="967933" y="1714488"/>
          <a:ext cx="1961702" cy="1143008"/>
        </p:xfrm>
        <a:graphic>
          <a:graphicData uri="http://schemas.openxmlformats.org/presentationml/2006/ole">
            <mc:AlternateContent xmlns:mc="http://schemas.openxmlformats.org/markup-compatibility/2006">
              <mc:Choice xmlns:v="urn:schemas-microsoft-com:vml" Requires="v">
                <p:oleObj spid="_x0000_s182284" name="位图图像" r:id="rId3" imgW="4695238" imgH="2734057" progId="PBrush">
                  <p:embed/>
                </p:oleObj>
              </mc:Choice>
              <mc:Fallback>
                <p:oleObj name="位图图像" r:id="rId3" imgW="4695238" imgH="2734057"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933" y="1714488"/>
                        <a:ext cx="1961702" cy="1143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14"/>
          <p:cNvGraphicFramePr>
            <a:graphicFrameLocks noChangeAspect="1"/>
          </p:cNvGraphicFramePr>
          <p:nvPr/>
        </p:nvGraphicFramePr>
        <p:xfrm>
          <a:off x="3711133" y="1721723"/>
          <a:ext cx="1916134" cy="1135773"/>
        </p:xfrm>
        <a:graphic>
          <a:graphicData uri="http://schemas.openxmlformats.org/presentationml/2006/ole">
            <mc:AlternateContent xmlns:mc="http://schemas.openxmlformats.org/markup-compatibility/2006">
              <mc:Choice xmlns:v="urn:schemas-microsoft-com:vml" Requires="v">
                <p:oleObj spid="_x0000_s182285" r:id="rId5" imgW="4648849" imgH="2752381" progId="PBrush">
                  <p:embed/>
                </p:oleObj>
              </mc:Choice>
              <mc:Fallback>
                <p:oleObj r:id="rId5" imgW="4648849" imgH="2752381" progId="PBrush">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1133" y="1721723"/>
                        <a:ext cx="1916134" cy="11357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16"/>
          <p:cNvGraphicFramePr>
            <a:graphicFrameLocks noChangeAspect="1"/>
          </p:cNvGraphicFramePr>
          <p:nvPr/>
        </p:nvGraphicFramePr>
        <p:xfrm>
          <a:off x="6500826" y="1811303"/>
          <a:ext cx="1644485" cy="974755"/>
        </p:xfrm>
        <a:graphic>
          <a:graphicData uri="http://schemas.openxmlformats.org/presentationml/2006/ole">
            <mc:AlternateContent xmlns:mc="http://schemas.openxmlformats.org/markup-compatibility/2006">
              <mc:Choice xmlns:v="urn:schemas-microsoft-com:vml" Requires="v">
                <p:oleObj spid="_x0000_s182286" r:id="rId7" imgW="4629796" imgH="2742857" progId="PBrush">
                  <p:embed/>
                </p:oleObj>
              </mc:Choice>
              <mc:Fallback>
                <p:oleObj r:id="rId7" imgW="4629796" imgH="2742857" progId="PBrush">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0826" y="1811303"/>
                        <a:ext cx="1644485" cy="9747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8"/>
          <p:cNvGraphicFramePr>
            <a:graphicFrameLocks noChangeAspect="1"/>
          </p:cNvGraphicFramePr>
          <p:nvPr/>
        </p:nvGraphicFramePr>
        <p:xfrm>
          <a:off x="967934" y="3379259"/>
          <a:ext cx="1167054" cy="1095218"/>
        </p:xfrm>
        <a:graphic>
          <a:graphicData uri="http://schemas.openxmlformats.org/presentationml/2006/ole">
            <mc:AlternateContent xmlns:mc="http://schemas.openxmlformats.org/markup-compatibility/2006">
              <mc:Choice xmlns:v="urn:schemas-microsoft-com:vml" Requires="v">
                <p:oleObj spid="_x0000_s182287" name="位图图像" r:id="rId9" imgW="2790476" imgH="2619048" progId="PBrush">
                  <p:embed/>
                </p:oleObj>
              </mc:Choice>
              <mc:Fallback>
                <p:oleObj name="位图图像" r:id="rId9" imgW="2790476" imgH="2619048" progId="PBrush">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7934" y="3379259"/>
                        <a:ext cx="1167054" cy="10952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2"/>
          <p:cNvGraphicFramePr>
            <a:graphicFrameLocks noChangeAspect="1"/>
          </p:cNvGraphicFramePr>
          <p:nvPr/>
        </p:nvGraphicFramePr>
        <p:xfrm>
          <a:off x="4625534" y="3380706"/>
          <a:ext cx="1379244" cy="1098533"/>
        </p:xfrm>
        <a:graphic>
          <a:graphicData uri="http://schemas.openxmlformats.org/presentationml/2006/ole">
            <mc:AlternateContent xmlns:mc="http://schemas.openxmlformats.org/markup-compatibility/2006">
              <mc:Choice xmlns:v="urn:schemas-microsoft-com:vml" Requires="v">
                <p:oleObj spid="_x0000_s182288" r:id="rId11" imgW="2895238" imgH="2305372" progId="PBrush">
                  <p:embed/>
                </p:oleObj>
              </mc:Choice>
              <mc:Fallback>
                <p:oleObj r:id="rId11" imgW="2895238" imgH="2305372" progId="PBrush">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25534" y="3380706"/>
                        <a:ext cx="1379244" cy="10985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27"/>
          <p:cNvGraphicFramePr>
            <a:graphicFrameLocks noChangeAspect="1"/>
          </p:cNvGraphicFramePr>
          <p:nvPr/>
        </p:nvGraphicFramePr>
        <p:xfrm>
          <a:off x="967933" y="4857760"/>
          <a:ext cx="1774443" cy="1007367"/>
        </p:xfrm>
        <a:graphic>
          <a:graphicData uri="http://schemas.openxmlformats.org/presentationml/2006/ole">
            <mc:AlternateContent xmlns:mc="http://schemas.openxmlformats.org/markup-compatibility/2006">
              <mc:Choice xmlns:v="urn:schemas-microsoft-com:vml" Requires="v">
                <p:oleObj spid="_x0000_s182289" r:id="rId13" imgW="6792273" imgH="3858164" progId="PBrush">
                  <p:embed/>
                </p:oleObj>
              </mc:Choice>
              <mc:Fallback>
                <p:oleObj r:id="rId13" imgW="6792273" imgH="3858164" progId="PBrush">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7933" y="4857760"/>
                        <a:ext cx="1774443" cy="10073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29"/>
          <p:cNvGraphicFramePr>
            <a:graphicFrameLocks noChangeAspect="1"/>
          </p:cNvGraphicFramePr>
          <p:nvPr/>
        </p:nvGraphicFramePr>
        <p:xfrm>
          <a:off x="4643438" y="4810836"/>
          <a:ext cx="1714512" cy="975618"/>
        </p:xfrm>
        <a:graphic>
          <a:graphicData uri="http://schemas.openxmlformats.org/presentationml/2006/ole">
            <mc:AlternateContent xmlns:mc="http://schemas.openxmlformats.org/markup-compatibility/2006">
              <mc:Choice xmlns:v="urn:schemas-microsoft-com:vml" Requires="v">
                <p:oleObj spid="_x0000_s182290" r:id="rId15" imgW="4915586" imgH="2534004" progId="PBrush">
                  <p:embed/>
                </p:oleObj>
              </mc:Choice>
              <mc:Fallback>
                <p:oleObj r:id="rId15" imgW="4915586" imgH="2534004" progId="PBrush">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43438" y="4810836"/>
                        <a:ext cx="1714512" cy="9756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31"/>
          <p:cNvGraphicFramePr>
            <a:graphicFrameLocks noChangeAspect="1"/>
          </p:cNvGraphicFramePr>
          <p:nvPr/>
        </p:nvGraphicFramePr>
        <p:xfrm>
          <a:off x="6643702" y="4815344"/>
          <a:ext cx="1785950" cy="971110"/>
        </p:xfrm>
        <a:graphic>
          <a:graphicData uri="http://schemas.openxmlformats.org/presentationml/2006/ole">
            <mc:AlternateContent xmlns:mc="http://schemas.openxmlformats.org/markup-compatibility/2006">
              <mc:Choice xmlns:v="urn:schemas-microsoft-com:vml" Requires="v">
                <p:oleObj spid="_x0000_s182291" r:id="rId17" imgW="4877481" imgH="2457143" progId="PBrush">
                  <p:embed/>
                </p:oleObj>
              </mc:Choice>
              <mc:Fallback>
                <p:oleObj r:id="rId17" imgW="4877481" imgH="2457143" progId="PBrush">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43702" y="4815344"/>
                        <a:ext cx="1785950" cy="9711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7" descr="MOU45EWH-1"/>
          <p:cNvPicPr>
            <a:picLocks noChangeAspect="1" noChangeArrowheads="1"/>
          </p:cNvPicPr>
          <p:nvPr/>
        </p:nvPicPr>
        <p:blipFill>
          <a:blip r:embed="rId19" cstate="print"/>
          <a:srcRect/>
          <a:stretch>
            <a:fillRect/>
          </a:stretch>
        </p:blipFill>
        <p:spPr>
          <a:xfrm>
            <a:off x="2285984" y="3071810"/>
            <a:ext cx="2207740" cy="1643074"/>
          </a:xfrm>
          <a:prstGeom prst="rect">
            <a:avLst/>
          </a:prstGeom>
          <a:noFill/>
          <a:ln/>
        </p:spPr>
      </p:pic>
      <p:pic>
        <p:nvPicPr>
          <p:cNvPr id="15" name="Picture 45" descr="pag2-1"/>
          <p:cNvPicPr>
            <a:picLocks noChangeAspect="1" noChangeArrowheads="1"/>
          </p:cNvPicPr>
          <p:nvPr/>
        </p:nvPicPr>
        <p:blipFill>
          <a:blip r:embed="rId20" cstate="print"/>
          <a:srcRect/>
          <a:stretch>
            <a:fillRect/>
          </a:stretch>
        </p:blipFill>
        <p:spPr bwMode="auto">
          <a:xfrm>
            <a:off x="6531374" y="3286124"/>
            <a:ext cx="1612526" cy="1185864"/>
          </a:xfrm>
          <a:prstGeom prst="rect">
            <a:avLst/>
          </a:prstGeom>
          <a:noFill/>
        </p:spPr>
      </p:pic>
      <p:pic>
        <p:nvPicPr>
          <p:cNvPr id="16" name="Picture 6" descr="E:\work\培训资料\综合布线图片\数据线缆\配线架\mtc01.jpg"/>
          <p:cNvPicPr>
            <a:picLocks noChangeAspect="1" noChangeArrowheads="1"/>
          </p:cNvPicPr>
          <p:nvPr/>
        </p:nvPicPr>
        <p:blipFill>
          <a:blip r:embed="rId21"/>
          <a:srcRect/>
          <a:stretch>
            <a:fillRect/>
          </a:stretch>
        </p:blipFill>
        <p:spPr bwMode="auto">
          <a:xfrm>
            <a:off x="2643174" y="4800610"/>
            <a:ext cx="1643074" cy="98584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zh-CN" altLang="en-US" sz="3600" b="1">
                <a:effectLst>
                  <a:outerShdw blurRad="38100" dist="38100" dir="2700000" algn="tl">
                    <a:srgbClr val="C0C0C0"/>
                  </a:outerShdw>
                </a:effectLst>
              </a:rPr>
              <a:t>超五类免打线式模块 </a:t>
            </a:r>
            <a:r>
              <a:rPr lang="en-US" altLang="zh-CN" sz="2800" b="1">
                <a:effectLst>
                  <a:outerShdw blurRad="38100" dist="38100" dir="2700000" algn="tl">
                    <a:srgbClr val="C0C0C0"/>
                  </a:outerShdw>
                </a:effectLst>
              </a:rPr>
              <a:t>(MOU45EWH-1)</a:t>
            </a:r>
          </a:p>
        </p:txBody>
      </p:sp>
      <p:sp>
        <p:nvSpPr>
          <p:cNvPr id="61443" name="Rectangle 3"/>
          <p:cNvSpPr>
            <a:spLocks noGrp="1" noChangeArrowheads="1"/>
          </p:cNvSpPr>
          <p:nvPr>
            <p:ph type="body" sz="half" idx="1"/>
          </p:nvPr>
        </p:nvSpPr>
        <p:spPr>
          <a:xfrm>
            <a:off x="900113" y="1916113"/>
            <a:ext cx="4248150" cy="3960812"/>
          </a:xfrm>
        </p:spPr>
        <p:txBody>
          <a:bodyPr/>
          <a:lstStyle/>
          <a:p>
            <a:pPr>
              <a:lnSpc>
                <a:spcPct val="80000"/>
              </a:lnSpc>
              <a:buFontTx/>
              <a:buNone/>
            </a:pPr>
            <a:r>
              <a:rPr lang="en-US" altLang="zh-CN" sz="3600">
                <a:effectLst>
                  <a:outerShdw blurRad="38100" dist="38100" dir="2700000" algn="tl">
                    <a:srgbClr val="C0C0C0"/>
                  </a:outerShdw>
                </a:effectLst>
              </a:rPr>
              <a:t>    </a:t>
            </a:r>
            <a:r>
              <a:rPr lang="zh-CN" altLang="en-US" sz="2400" b="1">
                <a:effectLst>
                  <a:outerShdw blurRad="38100" dist="38100" dir="2700000" algn="tl">
                    <a:srgbClr val="C0C0C0"/>
                  </a:outerShdw>
                </a:effectLst>
              </a:rPr>
              <a:t>提 供 的 安 装 优 点</a:t>
            </a:r>
            <a:r>
              <a:rPr lang="en-US" altLang="zh-CN" sz="2400" b="1">
                <a:effectLst>
                  <a:outerShdw blurRad="38100" dist="38100" dir="2700000" algn="tl">
                    <a:srgbClr val="C0C0C0"/>
                  </a:outerShdw>
                </a:effectLst>
              </a:rPr>
              <a:t>:</a:t>
            </a:r>
          </a:p>
          <a:p>
            <a:pPr>
              <a:lnSpc>
                <a:spcPct val="80000"/>
              </a:lnSpc>
              <a:buFont typeface="Wingdings" pitchFamily="2" charset="2"/>
              <a:buChar char="Ø"/>
            </a:pPr>
            <a:r>
              <a:rPr lang="zh-CN" altLang="en-US" sz="2000"/>
              <a:t>模 块 化</a:t>
            </a:r>
          </a:p>
          <a:p>
            <a:pPr>
              <a:lnSpc>
                <a:spcPct val="80000"/>
              </a:lnSpc>
              <a:buFont typeface="Wingdings" pitchFamily="2" charset="2"/>
              <a:buChar char="Ø"/>
            </a:pPr>
            <a:r>
              <a:rPr lang="zh-CN" altLang="en-US" sz="2000"/>
              <a:t>免 打 线 工 具</a:t>
            </a:r>
          </a:p>
          <a:p>
            <a:pPr>
              <a:lnSpc>
                <a:spcPct val="80000"/>
              </a:lnSpc>
              <a:buFont typeface="Wingdings" pitchFamily="2" charset="2"/>
              <a:buChar char="Ø"/>
            </a:pPr>
            <a:r>
              <a:rPr lang="zh-CN" altLang="en-US" sz="2000"/>
              <a:t>模块颜色可选</a:t>
            </a:r>
          </a:p>
          <a:p>
            <a:pPr>
              <a:lnSpc>
                <a:spcPct val="80000"/>
              </a:lnSpc>
              <a:buFont typeface="Wingdings" pitchFamily="2" charset="2"/>
              <a:buChar char="Ø"/>
            </a:pPr>
            <a:r>
              <a:rPr lang="zh-CN" altLang="en-US" sz="2000"/>
              <a:t>接 触 点 采用</a:t>
            </a:r>
            <a:r>
              <a:rPr lang="en-US" altLang="zh-CN" sz="2000"/>
              <a:t>50μinch</a:t>
            </a:r>
            <a:r>
              <a:rPr lang="zh-CN" altLang="en-US" sz="2000"/>
              <a:t>镀 金</a:t>
            </a:r>
          </a:p>
          <a:p>
            <a:pPr>
              <a:lnSpc>
                <a:spcPct val="80000"/>
              </a:lnSpc>
              <a:buFont typeface="Wingdings" pitchFamily="2" charset="2"/>
              <a:buChar char="Ø"/>
            </a:pPr>
            <a:r>
              <a:rPr lang="zh-CN" altLang="en-US" sz="2000"/>
              <a:t>透明防尘盖设计</a:t>
            </a:r>
            <a:r>
              <a:rPr lang="en-US" altLang="zh-CN" sz="2000"/>
              <a:t>, </a:t>
            </a:r>
            <a:r>
              <a:rPr lang="zh-CN" altLang="en-US" sz="2000"/>
              <a:t>容 易 检 查 和 维 修</a:t>
            </a:r>
          </a:p>
          <a:p>
            <a:pPr>
              <a:lnSpc>
                <a:spcPct val="80000"/>
              </a:lnSpc>
              <a:buFont typeface="Wingdings" pitchFamily="2" charset="2"/>
              <a:buChar char="Ø"/>
            </a:pPr>
            <a:r>
              <a:rPr lang="zh-CN" altLang="en-US" sz="2000"/>
              <a:t>提供</a:t>
            </a:r>
            <a:r>
              <a:rPr lang="en-US" altLang="zh-CN" sz="2000"/>
              <a:t>TIA/EIA--568A/568B </a:t>
            </a:r>
            <a:r>
              <a:rPr lang="zh-CN" altLang="en-US" sz="2000"/>
              <a:t>两 种 接 线 标 准</a:t>
            </a:r>
          </a:p>
          <a:p>
            <a:pPr>
              <a:lnSpc>
                <a:spcPct val="80000"/>
              </a:lnSpc>
              <a:buFont typeface="Wingdings" pitchFamily="2" charset="2"/>
              <a:buChar char="Ø"/>
            </a:pPr>
            <a:r>
              <a:rPr lang="zh-CN" altLang="en-US" sz="2000"/>
              <a:t>模块与电缆护套紧密耦合，减少压力和弯曲半径</a:t>
            </a:r>
          </a:p>
          <a:p>
            <a:pPr>
              <a:lnSpc>
                <a:spcPct val="80000"/>
              </a:lnSpc>
              <a:buFont typeface="Wingdings" pitchFamily="2" charset="2"/>
              <a:buChar char="Ø"/>
            </a:pPr>
            <a:r>
              <a:rPr lang="zh-CN" altLang="en-US" sz="2000"/>
              <a:t>无损耗插拔次数可达</a:t>
            </a:r>
            <a:r>
              <a:rPr lang="en-US" altLang="zh-CN" sz="2000"/>
              <a:t>750</a:t>
            </a:r>
            <a:r>
              <a:rPr lang="zh-CN" altLang="en-US" sz="2000"/>
              <a:t>次以上</a:t>
            </a:r>
          </a:p>
          <a:p>
            <a:pPr>
              <a:lnSpc>
                <a:spcPct val="80000"/>
              </a:lnSpc>
              <a:buFont typeface="Wingdings" pitchFamily="2" charset="2"/>
              <a:buChar char="Ø"/>
            </a:pPr>
            <a:endParaRPr lang="en-US" altLang="zh-CN" sz="2000"/>
          </a:p>
        </p:txBody>
      </p:sp>
      <p:pic>
        <p:nvPicPr>
          <p:cNvPr id="61447" name="Picture 7" descr="MOU45EWH-1"/>
          <p:cNvPicPr>
            <a:picLocks noGrp="1" noChangeAspect="1" noChangeArrowheads="1"/>
          </p:cNvPicPr>
          <p:nvPr>
            <p:ph sz="half" idx="2"/>
          </p:nvPr>
        </p:nvPicPr>
        <p:blipFill>
          <a:blip r:embed="rId2" cstate="print"/>
          <a:srcRect/>
          <a:stretch>
            <a:fillRect/>
          </a:stretch>
        </p:blipFill>
        <p:spPr>
          <a:xfrm>
            <a:off x="5219700" y="2708275"/>
            <a:ext cx="3097213" cy="2305050"/>
          </a:xfrm>
          <a:noFill/>
          <a:ln/>
        </p:spPr>
      </p:pic>
      <p:sp>
        <p:nvSpPr>
          <p:cNvPr id="61448" name="AutoShape 8"/>
          <p:cNvSpPr>
            <a:spLocks noChangeArrowheads="1"/>
          </p:cNvSpPr>
          <p:nvPr/>
        </p:nvSpPr>
        <p:spPr bwMode="auto">
          <a:xfrm>
            <a:off x="5148263" y="2349500"/>
            <a:ext cx="3240087" cy="3024188"/>
          </a:xfrm>
          <a:prstGeom prst="star24">
            <a:avLst>
              <a:gd name="adj" fmla="val 37500"/>
            </a:avLst>
          </a:prstGeom>
          <a:noFill/>
          <a:ln w="28575" algn="ctr">
            <a:solidFill>
              <a:schemeClr val="accent1"/>
            </a:solidFill>
            <a:miter lim="800000"/>
            <a:headEnd/>
            <a:tailEnd/>
          </a:ln>
          <a:effectLst/>
        </p:spPr>
        <p:txBody>
          <a:bodyPr wrap="none" anchor="ctr"/>
          <a:lstStyle/>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Text Box 4"/>
          <p:cNvSpPr txBox="1">
            <a:spLocks noChangeArrowheads="1"/>
          </p:cNvSpPr>
          <p:nvPr/>
        </p:nvSpPr>
        <p:spPr bwMode="auto">
          <a:xfrm>
            <a:off x="3071802" y="3357563"/>
            <a:ext cx="5638800" cy="2265362"/>
          </a:xfrm>
          <a:prstGeom prst="rect">
            <a:avLst/>
          </a:prstGeom>
          <a:noFill/>
          <a:ln w="12700">
            <a:noFill/>
            <a:miter lim="800000"/>
            <a:headEnd/>
            <a:tailEnd/>
          </a:ln>
          <a:effectLst/>
        </p:spPr>
        <p:txBody>
          <a:bodyPr>
            <a:spAutoFit/>
          </a:bodyPr>
          <a:lstStyle/>
          <a:p>
            <a:pPr marL="457200" indent="-457200" algn="l" eaLnBrk="0" hangingPunct="0">
              <a:spcAft>
                <a:spcPct val="20000"/>
              </a:spcAft>
              <a:buFont typeface="Wingdings" pitchFamily="2" charset="2"/>
              <a:buChar char="Ø"/>
            </a:pPr>
            <a:r>
              <a:rPr lang="zh-CN" altLang="en-US" sz="2400" b="1" u="sng" dirty="0">
                <a:solidFill>
                  <a:srgbClr val="800000"/>
                </a:solidFill>
                <a:latin typeface="Lucida Sans Unicode" pitchFamily="34" charset="0"/>
              </a:rPr>
              <a:t>传统端接方法</a:t>
            </a:r>
            <a:endParaRPr lang="zh-CN" altLang="en-US" sz="2400" dirty="0">
              <a:latin typeface="Lucida Sans Unicode" pitchFamily="34" charset="0"/>
            </a:endParaRPr>
          </a:p>
          <a:p>
            <a:pPr marL="833438" lvl="1" indent="-457200" algn="l" eaLnBrk="0" hangingPunct="0">
              <a:spcAft>
                <a:spcPct val="20000"/>
              </a:spcAft>
              <a:buClr>
                <a:schemeClr val="tx1"/>
              </a:buClr>
              <a:buFont typeface="Wingdings" pitchFamily="2" charset="2"/>
              <a:buChar char="§"/>
            </a:pPr>
            <a:r>
              <a:rPr lang="zh-CN" altLang="en-US" sz="2000" dirty="0">
                <a:latin typeface="Lucida Sans Unicode" pitchFamily="34" charset="0"/>
              </a:rPr>
              <a:t>使用打线工具将线缆卡接到模块插座上</a:t>
            </a:r>
          </a:p>
          <a:p>
            <a:pPr marL="833438" lvl="1" indent="-457200" algn="l" eaLnBrk="0" hangingPunct="0">
              <a:spcAft>
                <a:spcPct val="20000"/>
              </a:spcAft>
              <a:buClr>
                <a:schemeClr val="tx1"/>
              </a:buClr>
              <a:buFont typeface="Wingdings" pitchFamily="2" charset="2"/>
              <a:buChar char="§"/>
            </a:pPr>
            <a:r>
              <a:rPr lang="zh-CN" altLang="en-US" sz="2000" dirty="0">
                <a:latin typeface="Lucida Sans Unicode" pitchFamily="34" charset="0"/>
              </a:rPr>
              <a:t>锋利的刀片容易弄伤手</a:t>
            </a:r>
          </a:p>
          <a:p>
            <a:pPr marL="833438" lvl="1" indent="-457200" algn="l" eaLnBrk="0" hangingPunct="0">
              <a:spcAft>
                <a:spcPct val="20000"/>
              </a:spcAft>
              <a:buClr>
                <a:schemeClr val="tx1"/>
              </a:buClr>
              <a:buFont typeface="Wingdings" pitchFamily="2" charset="2"/>
              <a:buChar char="§"/>
            </a:pPr>
            <a:r>
              <a:rPr lang="zh-CN" altLang="en-US" sz="2000" dirty="0">
                <a:latin typeface="Lucida Sans Unicode" pitchFamily="34" charset="0"/>
              </a:rPr>
              <a:t>需定时更换刀片</a:t>
            </a:r>
          </a:p>
          <a:p>
            <a:pPr marL="833438" lvl="1" indent="-457200" algn="l" eaLnBrk="0" hangingPunct="0">
              <a:spcAft>
                <a:spcPct val="20000"/>
              </a:spcAft>
              <a:buClr>
                <a:schemeClr val="tx1"/>
              </a:buClr>
              <a:buFont typeface="Wingdings" pitchFamily="2" charset="2"/>
              <a:buChar char="§"/>
            </a:pPr>
            <a:r>
              <a:rPr lang="zh-CN" altLang="en-US" sz="2000" dirty="0">
                <a:latin typeface="Lucida Sans Unicode" pitchFamily="34" charset="0"/>
              </a:rPr>
              <a:t>大力压线入</a:t>
            </a:r>
            <a:r>
              <a:rPr lang="en-US" altLang="zh-CN" sz="2000" dirty="0">
                <a:latin typeface="Lucida Sans Unicode" pitchFamily="34" charset="0"/>
              </a:rPr>
              <a:t>IDC </a:t>
            </a:r>
            <a:r>
              <a:rPr lang="zh-CN" altLang="en-US" sz="2000" dirty="0">
                <a:latin typeface="Lucida Sans Unicode" pitchFamily="34" charset="0"/>
              </a:rPr>
              <a:t>接点，容易损坏电路板</a:t>
            </a:r>
          </a:p>
          <a:p>
            <a:pPr marL="833438" lvl="1" indent="-457200" algn="l" eaLnBrk="0" hangingPunct="0">
              <a:spcAft>
                <a:spcPct val="20000"/>
              </a:spcAft>
              <a:buClr>
                <a:schemeClr val="tx1"/>
              </a:buClr>
              <a:buFont typeface="Wingdings" pitchFamily="2" charset="2"/>
              <a:buChar char="§"/>
            </a:pPr>
            <a:r>
              <a:rPr lang="zh-CN" altLang="en-US" dirty="0"/>
              <a:t>需重复压线</a:t>
            </a:r>
            <a:r>
              <a:rPr lang="en-US" altLang="zh-CN" dirty="0"/>
              <a:t>8</a:t>
            </a:r>
            <a:r>
              <a:rPr lang="zh-CN" altLang="en-US" dirty="0"/>
              <a:t>根，花费时间</a:t>
            </a:r>
          </a:p>
        </p:txBody>
      </p:sp>
      <p:sp>
        <p:nvSpPr>
          <p:cNvPr id="162821" name="Text Box 5"/>
          <p:cNvSpPr txBox="1">
            <a:spLocks noChangeArrowheads="1"/>
          </p:cNvSpPr>
          <p:nvPr/>
        </p:nvSpPr>
        <p:spPr bwMode="auto">
          <a:xfrm>
            <a:off x="3059113" y="1196975"/>
            <a:ext cx="5638800" cy="1565275"/>
          </a:xfrm>
          <a:prstGeom prst="rect">
            <a:avLst/>
          </a:prstGeom>
          <a:noFill/>
          <a:ln w="12700">
            <a:noFill/>
            <a:miter lim="800000"/>
            <a:headEnd/>
            <a:tailEnd/>
          </a:ln>
          <a:effectLst/>
        </p:spPr>
        <p:txBody>
          <a:bodyPr>
            <a:spAutoFit/>
          </a:bodyPr>
          <a:lstStyle/>
          <a:p>
            <a:pPr marL="457200" indent="-457200" algn="l" eaLnBrk="0" hangingPunct="0">
              <a:spcAft>
                <a:spcPct val="20000"/>
              </a:spcAft>
              <a:buFont typeface="Wingdings" pitchFamily="2" charset="2"/>
              <a:buChar char="Ø"/>
            </a:pPr>
            <a:r>
              <a:rPr lang="zh-CN" altLang="en-US" sz="2400" b="1" u="sng">
                <a:solidFill>
                  <a:srgbClr val="800000"/>
                </a:solidFill>
                <a:latin typeface="Lucida Sans Unicode" pitchFamily="34" charset="0"/>
              </a:rPr>
              <a:t>免打线式端接方法</a:t>
            </a:r>
            <a:endParaRPr lang="zh-CN" altLang="en-US" sz="5400" b="1" u="sng">
              <a:solidFill>
                <a:srgbClr val="800000"/>
              </a:solidFill>
              <a:latin typeface="Lucida Sans Unicode" pitchFamily="34" charset="0"/>
            </a:endParaRPr>
          </a:p>
          <a:p>
            <a:pPr marL="833438" lvl="1" indent="-457200" algn="l" eaLnBrk="0" hangingPunct="0">
              <a:spcAft>
                <a:spcPct val="20000"/>
              </a:spcAft>
              <a:buClr>
                <a:schemeClr val="tx1"/>
              </a:buClr>
              <a:buFont typeface="Wingdings" pitchFamily="2" charset="2"/>
              <a:buChar char="§"/>
            </a:pPr>
            <a:r>
              <a:rPr lang="zh-CN" altLang="en-US" sz="2000">
                <a:latin typeface="Lucida Sans Unicode" pitchFamily="34" charset="0"/>
              </a:rPr>
              <a:t>不需打线工具，减少损坏电路板的机会</a:t>
            </a:r>
          </a:p>
          <a:p>
            <a:pPr marL="833438" lvl="1" indent="-457200" algn="l" eaLnBrk="0" hangingPunct="0">
              <a:spcAft>
                <a:spcPct val="20000"/>
              </a:spcAft>
              <a:buClr>
                <a:schemeClr val="tx1"/>
              </a:buClr>
              <a:buFont typeface="Wingdings" pitchFamily="2" charset="2"/>
              <a:buChar char="§"/>
            </a:pPr>
            <a:r>
              <a:rPr lang="zh-CN" altLang="en-US" sz="2000">
                <a:latin typeface="Lucida Sans Unicode" pitchFamily="34" charset="0"/>
              </a:rPr>
              <a:t>防止弄伤手</a:t>
            </a:r>
          </a:p>
          <a:p>
            <a:pPr marL="833438" lvl="1" indent="-457200" algn="l" eaLnBrk="0" hangingPunct="0">
              <a:spcAft>
                <a:spcPct val="20000"/>
              </a:spcAft>
              <a:buClr>
                <a:schemeClr val="tx1"/>
              </a:buClr>
              <a:buFont typeface="Wingdings" pitchFamily="2" charset="2"/>
              <a:buChar char="§"/>
            </a:pPr>
            <a:r>
              <a:rPr lang="zh-CN" altLang="en-US" sz="2000">
                <a:latin typeface="Lucida Sans Unicode" pitchFamily="34" charset="0"/>
              </a:rPr>
              <a:t>加快线缆端接速度</a:t>
            </a:r>
          </a:p>
        </p:txBody>
      </p:sp>
      <p:grpSp>
        <p:nvGrpSpPr>
          <p:cNvPr id="13" name="组合 12"/>
          <p:cNvGrpSpPr/>
          <p:nvPr/>
        </p:nvGrpSpPr>
        <p:grpSpPr>
          <a:xfrm>
            <a:off x="142844" y="3429000"/>
            <a:ext cx="3071834" cy="2509869"/>
            <a:chOff x="142844" y="3429000"/>
            <a:chExt cx="3071834" cy="2509869"/>
          </a:xfrm>
        </p:grpSpPr>
        <p:pic>
          <p:nvPicPr>
            <p:cNvPr id="184324" name="Picture 4" descr="IMG_9593_调整大小"/>
            <p:cNvPicPr>
              <a:picLocks noChangeAspect="1" noChangeArrowheads="1"/>
            </p:cNvPicPr>
            <p:nvPr/>
          </p:nvPicPr>
          <p:blipFill>
            <a:blip r:embed="rId2" cstate="print"/>
            <a:srcRect/>
            <a:stretch>
              <a:fillRect/>
            </a:stretch>
          </p:blipFill>
          <p:spPr bwMode="auto">
            <a:xfrm>
              <a:off x="142844" y="3429000"/>
              <a:ext cx="1428760" cy="950408"/>
            </a:xfrm>
            <a:prstGeom prst="rect">
              <a:avLst/>
            </a:prstGeom>
            <a:noFill/>
            <a:ln w="9525">
              <a:noFill/>
              <a:miter lim="800000"/>
              <a:headEnd/>
              <a:tailEnd/>
            </a:ln>
          </p:spPr>
        </p:pic>
        <p:pic>
          <p:nvPicPr>
            <p:cNvPr id="184326" name="Picture 6" descr="IMG_9607_调整大小"/>
            <p:cNvPicPr>
              <a:picLocks noChangeArrowheads="1"/>
            </p:cNvPicPr>
            <p:nvPr/>
          </p:nvPicPr>
          <p:blipFill>
            <a:blip r:embed="rId3" cstate="print"/>
            <a:srcRect l="16388" t="15961" r="11377" b="7773"/>
            <a:stretch>
              <a:fillRect/>
            </a:stretch>
          </p:blipFill>
          <p:spPr bwMode="auto">
            <a:xfrm>
              <a:off x="1785918" y="5000636"/>
              <a:ext cx="1428760" cy="938233"/>
            </a:xfrm>
            <a:prstGeom prst="rect">
              <a:avLst/>
            </a:prstGeom>
            <a:noFill/>
            <a:ln w="9525">
              <a:noFill/>
              <a:miter lim="800000"/>
              <a:headEnd/>
              <a:tailEnd/>
            </a:ln>
          </p:spPr>
        </p:pic>
        <p:pic>
          <p:nvPicPr>
            <p:cNvPr id="4" name="图片 3" descr="u=3843335721,2628712361&amp;fm=0&amp;gp=0.jpg"/>
            <p:cNvPicPr>
              <a:picLocks noChangeAspect="1"/>
            </p:cNvPicPr>
            <p:nvPr/>
          </p:nvPicPr>
          <p:blipFill>
            <a:blip r:embed="rId4"/>
            <a:stretch>
              <a:fillRect/>
            </a:stretch>
          </p:blipFill>
          <p:spPr>
            <a:xfrm>
              <a:off x="857224" y="4286256"/>
              <a:ext cx="1500198" cy="1011005"/>
            </a:xfrm>
            <a:prstGeom prst="rect">
              <a:avLst/>
            </a:prstGeom>
          </p:spPr>
        </p:pic>
      </p:grpSp>
      <p:grpSp>
        <p:nvGrpSpPr>
          <p:cNvPr id="12" name="组合 11"/>
          <p:cNvGrpSpPr/>
          <p:nvPr/>
        </p:nvGrpSpPr>
        <p:grpSpPr>
          <a:xfrm>
            <a:off x="142877" y="633379"/>
            <a:ext cx="2857486" cy="2662260"/>
            <a:chOff x="142877" y="633379"/>
            <a:chExt cx="2857486" cy="2662260"/>
          </a:xfrm>
        </p:grpSpPr>
        <p:pic>
          <p:nvPicPr>
            <p:cNvPr id="184321" name="Picture 1" descr="IMG_2451_调整大小"/>
            <p:cNvPicPr>
              <a:picLocks noChangeArrowheads="1"/>
            </p:cNvPicPr>
            <p:nvPr/>
          </p:nvPicPr>
          <p:blipFill>
            <a:blip r:embed="rId5" cstate="print"/>
            <a:srcRect/>
            <a:stretch>
              <a:fillRect/>
            </a:stretch>
          </p:blipFill>
          <p:spPr bwMode="auto">
            <a:xfrm>
              <a:off x="142877" y="633379"/>
              <a:ext cx="1357289" cy="938233"/>
            </a:xfrm>
            <a:prstGeom prst="rect">
              <a:avLst/>
            </a:prstGeom>
            <a:noFill/>
            <a:ln w="9525">
              <a:noFill/>
              <a:miter lim="800000"/>
              <a:headEnd/>
              <a:tailEnd/>
            </a:ln>
          </p:spPr>
        </p:pic>
        <p:pic>
          <p:nvPicPr>
            <p:cNvPr id="184322" name="Picture 2" descr="IMG_2455_调整大小"/>
            <p:cNvPicPr>
              <a:picLocks noChangeArrowheads="1"/>
            </p:cNvPicPr>
            <p:nvPr/>
          </p:nvPicPr>
          <p:blipFill>
            <a:blip r:embed="rId6" cstate="print"/>
            <a:srcRect r="23225" b="16975"/>
            <a:stretch>
              <a:fillRect/>
            </a:stretch>
          </p:blipFill>
          <p:spPr bwMode="auto">
            <a:xfrm>
              <a:off x="785786" y="1428736"/>
              <a:ext cx="1428760" cy="1009647"/>
            </a:xfrm>
            <a:prstGeom prst="rect">
              <a:avLst/>
            </a:prstGeom>
            <a:noFill/>
            <a:ln w="9525">
              <a:noFill/>
              <a:miter lim="800000"/>
              <a:headEnd/>
              <a:tailEnd/>
            </a:ln>
          </p:spPr>
        </p:pic>
        <p:pic>
          <p:nvPicPr>
            <p:cNvPr id="184323" name="Picture 3" descr="IMG_2457_调整大小"/>
            <p:cNvPicPr>
              <a:picLocks noChangeArrowheads="1"/>
            </p:cNvPicPr>
            <p:nvPr/>
          </p:nvPicPr>
          <p:blipFill>
            <a:blip r:embed="rId7" cstate="print"/>
            <a:srcRect/>
            <a:stretch>
              <a:fillRect/>
            </a:stretch>
          </p:blipFill>
          <p:spPr bwMode="auto">
            <a:xfrm>
              <a:off x="1571604" y="2357430"/>
              <a:ext cx="1428759" cy="938209"/>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2820"/>
                                        </p:tgtEl>
                                        <p:attrNameLst>
                                          <p:attrName>style.visibility</p:attrName>
                                        </p:attrNameLst>
                                      </p:cBhvr>
                                      <p:to>
                                        <p:strVal val="visible"/>
                                      </p:to>
                                    </p:set>
                                    <p:anim calcmode="lin" valueType="num">
                                      <p:cBhvr additive="base">
                                        <p:cTn id="7" dur="500" fill="hold"/>
                                        <p:tgtEl>
                                          <p:spTgt spid="162820"/>
                                        </p:tgtEl>
                                        <p:attrNameLst>
                                          <p:attrName>ppt_x</p:attrName>
                                        </p:attrNameLst>
                                      </p:cBhvr>
                                      <p:tavLst>
                                        <p:tav tm="0">
                                          <p:val>
                                            <p:strVal val="1+#ppt_w/2"/>
                                          </p:val>
                                        </p:tav>
                                        <p:tav tm="100000">
                                          <p:val>
                                            <p:strVal val="#ppt_x"/>
                                          </p:val>
                                        </p:tav>
                                      </p:tavLst>
                                    </p:anim>
                                    <p:anim calcmode="lin" valueType="num">
                                      <p:cBhvr additive="base">
                                        <p:cTn id="8" dur="500" fill="hold"/>
                                        <p:tgtEl>
                                          <p:spTgt spid="1628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zh-CN" altLang="en-US" sz="3600" b="1">
                <a:effectLst>
                  <a:outerShdw blurRad="38100" dist="38100" dir="2700000" algn="tl">
                    <a:srgbClr val="C0C0C0"/>
                  </a:outerShdw>
                </a:effectLst>
              </a:rPr>
              <a:t>超五类屏蔽模块</a:t>
            </a:r>
            <a:r>
              <a:rPr lang="zh-CN" altLang="en-US" sz="4000" b="1">
                <a:effectLst>
                  <a:outerShdw blurRad="38100" dist="38100" dir="2700000" algn="tl">
                    <a:srgbClr val="C0C0C0"/>
                  </a:outerShdw>
                </a:effectLst>
              </a:rPr>
              <a:t> </a:t>
            </a:r>
            <a:r>
              <a:rPr lang="en-US" altLang="zh-CN" sz="3600" b="1">
                <a:effectLst>
                  <a:outerShdw blurRad="38100" dist="38100" dir="2700000" algn="tl">
                    <a:srgbClr val="C0C0C0"/>
                  </a:outerShdw>
                </a:effectLst>
              </a:rPr>
              <a:t>(MOS45E)</a:t>
            </a:r>
          </a:p>
        </p:txBody>
      </p:sp>
      <p:sp>
        <p:nvSpPr>
          <p:cNvPr id="86019" name="Rectangle 3"/>
          <p:cNvSpPr>
            <a:spLocks noGrp="1" noChangeArrowheads="1"/>
          </p:cNvSpPr>
          <p:nvPr>
            <p:ph type="body" sz="half" idx="2"/>
          </p:nvPr>
        </p:nvSpPr>
        <p:spPr>
          <a:xfrm>
            <a:off x="4140200" y="1773238"/>
            <a:ext cx="4103688" cy="3960812"/>
          </a:xfrm>
        </p:spPr>
        <p:txBody>
          <a:bodyPr/>
          <a:lstStyle/>
          <a:p>
            <a:pPr>
              <a:buFontTx/>
              <a:buNone/>
            </a:pPr>
            <a:r>
              <a:rPr lang="en-US" altLang="zh-CN" dirty="0"/>
              <a:t>  </a:t>
            </a:r>
            <a:r>
              <a:rPr lang="zh-CN" altLang="en-US" sz="2400" b="1" dirty="0">
                <a:effectLst>
                  <a:outerShdw blurRad="38100" dist="38100" dir="2700000" algn="tl">
                    <a:srgbClr val="C0C0C0"/>
                  </a:outerShdw>
                </a:effectLst>
              </a:rPr>
              <a:t>提 供 的 特 点：</a:t>
            </a:r>
          </a:p>
          <a:p>
            <a:pPr>
              <a:buFont typeface="Wingdings" pitchFamily="2" charset="2"/>
              <a:buChar char="Ø"/>
            </a:pPr>
            <a:r>
              <a:rPr lang="zh-CN" altLang="en-US" sz="2000" dirty="0"/>
              <a:t>打线钳操作</a:t>
            </a:r>
          </a:p>
          <a:p>
            <a:pPr>
              <a:buFont typeface="Wingdings" pitchFamily="2" charset="2"/>
              <a:buChar char="Ø"/>
            </a:pPr>
            <a:r>
              <a:rPr lang="en-US" altLang="zh-CN" sz="2000" dirty="0"/>
              <a:t>360°</a:t>
            </a:r>
            <a:r>
              <a:rPr lang="zh-CN" altLang="en-US" sz="2000" dirty="0"/>
              <a:t>全屏蔽设计，保证优秀的</a:t>
            </a:r>
            <a:r>
              <a:rPr lang="en-US" altLang="zh-CN" sz="2000" dirty="0"/>
              <a:t>EMC</a:t>
            </a:r>
            <a:r>
              <a:rPr lang="zh-CN" altLang="en-US" sz="2000" dirty="0"/>
              <a:t>性能</a:t>
            </a:r>
          </a:p>
          <a:p>
            <a:pPr>
              <a:buFont typeface="Wingdings" pitchFamily="2" charset="2"/>
              <a:buChar char="Ø"/>
            </a:pPr>
            <a:r>
              <a:rPr lang="en-US" altLang="zh-CN" sz="2000" dirty="0"/>
              <a:t>8</a:t>
            </a:r>
            <a:r>
              <a:rPr lang="zh-CN" altLang="en-US" sz="2000" dirty="0"/>
              <a:t>根针芯均采用</a:t>
            </a:r>
            <a:r>
              <a:rPr lang="en-US" altLang="zh-CN" sz="2000" dirty="0"/>
              <a:t>50μinch</a:t>
            </a:r>
            <a:r>
              <a:rPr lang="zh-CN" altLang="en-US" sz="2000" dirty="0"/>
              <a:t>镀金、</a:t>
            </a:r>
            <a:r>
              <a:rPr lang="en-US" altLang="zh-CN" sz="2000" dirty="0"/>
              <a:t>45 °</a:t>
            </a:r>
            <a:r>
              <a:rPr lang="zh-CN" altLang="en-US" sz="2000" dirty="0"/>
              <a:t>斜角方式，与水晶头端接全面且方便</a:t>
            </a:r>
          </a:p>
          <a:p>
            <a:pPr>
              <a:buFont typeface="Wingdings" pitchFamily="2" charset="2"/>
              <a:buChar char="Ø"/>
            </a:pPr>
            <a:r>
              <a:rPr lang="zh-CN" altLang="en-US" sz="2000" dirty="0"/>
              <a:t>模块采用</a:t>
            </a:r>
            <a:r>
              <a:rPr lang="en-US" altLang="zh-CN" sz="2000" dirty="0"/>
              <a:t>90°</a:t>
            </a:r>
            <a:r>
              <a:rPr lang="zh-CN" altLang="en-US" sz="2000" dirty="0"/>
              <a:t>垂直打线方式，便于进行线缆的卡接</a:t>
            </a:r>
          </a:p>
          <a:p>
            <a:pPr>
              <a:buFont typeface="Wingdings" pitchFamily="2" charset="2"/>
              <a:buChar char="Ø"/>
            </a:pPr>
            <a:r>
              <a:rPr lang="zh-CN" altLang="en-US" sz="2000" dirty="0"/>
              <a:t>可以配合模块化配线架和相应的面板使用</a:t>
            </a:r>
          </a:p>
          <a:p>
            <a:endParaRPr lang="en-US" altLang="zh-CN" sz="2000" dirty="0"/>
          </a:p>
        </p:txBody>
      </p:sp>
      <p:pic>
        <p:nvPicPr>
          <p:cNvPr id="86021" name="Picture 5" descr="MOS45E"/>
          <p:cNvPicPr>
            <a:picLocks noGrp="1" noChangeAspect="1" noChangeArrowheads="1"/>
          </p:cNvPicPr>
          <p:nvPr>
            <p:ph sz="half" idx="1"/>
          </p:nvPr>
        </p:nvPicPr>
        <p:blipFill>
          <a:blip r:embed="rId2" cstate="print"/>
          <a:srcRect/>
          <a:stretch>
            <a:fillRect/>
          </a:stretch>
        </p:blipFill>
        <p:spPr>
          <a:xfrm>
            <a:off x="395288" y="2536825"/>
            <a:ext cx="3671887" cy="1971675"/>
          </a:xfrm>
          <a:solidFill>
            <a:schemeClr val="accent1"/>
          </a:solidFill>
          <a:ln/>
        </p:spPr>
      </p:pic>
      <p:sp>
        <p:nvSpPr>
          <p:cNvPr id="86025" name="AutoShape 9"/>
          <p:cNvSpPr>
            <a:spLocks noChangeArrowheads="1"/>
          </p:cNvSpPr>
          <p:nvPr/>
        </p:nvSpPr>
        <p:spPr bwMode="auto">
          <a:xfrm>
            <a:off x="468313" y="2133600"/>
            <a:ext cx="3600450" cy="2952750"/>
          </a:xfrm>
          <a:prstGeom prst="flowChartMagneticTape">
            <a:avLst/>
          </a:prstGeom>
          <a:noFill/>
          <a:ln w="28575" algn="ctr">
            <a:solidFill>
              <a:schemeClr val="accent1"/>
            </a:solidFill>
            <a:miter lim="800000"/>
            <a:headEnd/>
            <a:tailEnd/>
          </a:ln>
          <a:effectLst/>
        </p:spPr>
        <p:txBody>
          <a:bodyPr wrap="none" anchor="ctr"/>
          <a:lstStyle/>
          <a:p>
            <a:endParaRPr lang="zh-CN" altLang="en-US"/>
          </a:p>
        </p:txBody>
      </p:sp>
      <p:sp>
        <p:nvSpPr>
          <p:cNvPr id="86026" name="WordArt 10"/>
          <p:cNvSpPr>
            <a:spLocks noChangeArrowheads="1" noChangeShapeType="1" noTextEdit="1"/>
          </p:cNvSpPr>
          <p:nvPr/>
        </p:nvSpPr>
        <p:spPr bwMode="auto">
          <a:xfrm>
            <a:off x="1547813" y="4149725"/>
            <a:ext cx="1223962" cy="309563"/>
          </a:xfrm>
          <a:prstGeom prst="rect">
            <a:avLst/>
          </a:prstGeom>
        </p:spPr>
        <p:txBody>
          <a:bodyPr wrap="none" fromWordArt="1">
            <a:prstTxWarp prst="textWave1">
              <a:avLst>
                <a:gd name="adj1" fmla="val 13005"/>
                <a:gd name="adj2" fmla="val 0"/>
              </a:avLst>
            </a:prstTxWarp>
          </a:bodyPr>
          <a:lstStyle/>
          <a:p>
            <a:r>
              <a:rPr lang="en-US" altLang="zh-CN"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rPr>
              <a:t>MOS45E</a:t>
            </a:r>
            <a:endParaRPr lang="zh-CN" altLang="en-US"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827088" y="981075"/>
          <a:ext cx="7561262" cy="475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2601" name="AutoShape 25"/>
          <p:cNvSpPr>
            <a:spLocks noChangeArrowheads="1"/>
          </p:cNvSpPr>
          <p:nvPr/>
        </p:nvSpPr>
        <p:spPr bwMode="auto">
          <a:xfrm>
            <a:off x="5580063" y="1916113"/>
            <a:ext cx="2592387" cy="2160587"/>
          </a:xfrm>
          <a:prstGeom prst="irregularSeal1">
            <a:avLst/>
          </a:prstGeom>
          <a:solidFill>
            <a:srgbClr val="FF3300"/>
          </a:solidFill>
          <a:ln w="9525" algn="ctr">
            <a:solidFill>
              <a:schemeClr val="hlink"/>
            </a:solidFill>
            <a:miter lim="800000"/>
            <a:headEnd/>
            <a:tailEnd/>
          </a:ln>
          <a:effectLst/>
        </p:spPr>
        <p:txBody>
          <a:bodyPr wrap="none" anchor="ctr"/>
          <a:lstStyle/>
          <a:p>
            <a:r>
              <a:rPr lang="zh-CN" altLang="en-US" b="1">
                <a:solidFill>
                  <a:schemeClr val="bg1"/>
                </a:solidFill>
              </a:rPr>
              <a:t>信息模块</a:t>
            </a:r>
          </a:p>
          <a:p>
            <a:r>
              <a:rPr lang="zh-CN" altLang="en-US" b="1">
                <a:solidFill>
                  <a:schemeClr val="bg1"/>
                </a:solidFill>
              </a:rPr>
              <a:t>编号示意图</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zh-CN" altLang="en-US" sz="3600" b="1" dirty="0">
                <a:effectLst>
                  <a:outerShdw blurRad="38100" dist="38100" dir="2700000" algn="tl">
                    <a:srgbClr val="C0C0C0"/>
                  </a:outerShdw>
                </a:effectLst>
              </a:rPr>
              <a:t>超 五 类 跳 线</a:t>
            </a:r>
          </a:p>
        </p:txBody>
      </p:sp>
      <p:sp>
        <p:nvSpPr>
          <p:cNvPr id="66563" name="Rectangle 3"/>
          <p:cNvSpPr>
            <a:spLocks noGrp="1" noChangeArrowheads="1"/>
          </p:cNvSpPr>
          <p:nvPr>
            <p:ph type="body" idx="1"/>
          </p:nvPr>
        </p:nvSpPr>
        <p:spPr>
          <a:xfrm>
            <a:off x="1042988" y="1916113"/>
            <a:ext cx="7200900" cy="3960812"/>
          </a:xfrm>
        </p:spPr>
        <p:txBody>
          <a:bodyPr/>
          <a:lstStyle/>
          <a:p>
            <a:pPr>
              <a:lnSpc>
                <a:spcPct val="80000"/>
              </a:lnSpc>
              <a:buFont typeface="Wingdings" pitchFamily="2" charset="2"/>
              <a:buChar char="Ø"/>
            </a:pPr>
            <a:r>
              <a:rPr lang="en-US" altLang="zh-CN" sz="2000" dirty="0"/>
              <a:t>24 AWG </a:t>
            </a:r>
            <a:r>
              <a:rPr lang="zh-CN" altLang="en-US" sz="2000" dirty="0"/>
              <a:t>多股线 </a:t>
            </a:r>
            <a:r>
              <a:rPr lang="en-US" altLang="zh-CN" sz="2000" dirty="0"/>
              <a:t>UTP </a:t>
            </a:r>
            <a:r>
              <a:rPr lang="zh-CN" altLang="en-US" sz="2000" dirty="0"/>
              <a:t>电缆</a:t>
            </a:r>
          </a:p>
          <a:p>
            <a:pPr>
              <a:lnSpc>
                <a:spcPct val="80000"/>
              </a:lnSpc>
              <a:buFont typeface="Wingdings" pitchFamily="2" charset="2"/>
              <a:buChar char="Ø"/>
            </a:pPr>
            <a:r>
              <a:rPr lang="zh-CN" altLang="en-US" sz="2000" dirty="0"/>
              <a:t>增强的模块化插头和电缆设计</a:t>
            </a:r>
          </a:p>
          <a:p>
            <a:pPr>
              <a:lnSpc>
                <a:spcPct val="80000"/>
              </a:lnSpc>
              <a:buFont typeface="Wingdings" pitchFamily="2" charset="2"/>
              <a:buNone/>
            </a:pPr>
            <a:r>
              <a:rPr lang="zh-CN" altLang="en-US" sz="2000" dirty="0"/>
              <a:t>    </a:t>
            </a:r>
            <a:r>
              <a:rPr lang="en-US" altLang="zh-CN" sz="2000" dirty="0"/>
              <a:t>--</a:t>
            </a:r>
            <a:r>
              <a:rPr lang="zh-CN" altLang="en-US" sz="2000" dirty="0"/>
              <a:t>优越的管道性能</a:t>
            </a:r>
          </a:p>
          <a:p>
            <a:pPr>
              <a:lnSpc>
                <a:spcPct val="80000"/>
              </a:lnSpc>
              <a:buFont typeface="Wingdings" pitchFamily="2" charset="2"/>
              <a:buNone/>
            </a:pPr>
            <a:r>
              <a:rPr lang="zh-CN" altLang="en-US" sz="2000" dirty="0"/>
              <a:t>    </a:t>
            </a:r>
            <a:r>
              <a:rPr lang="en-US" altLang="zh-CN" sz="2000" dirty="0"/>
              <a:t>--</a:t>
            </a:r>
            <a:r>
              <a:rPr lang="zh-CN" altLang="en-US" sz="2000" dirty="0"/>
              <a:t>超过 </a:t>
            </a:r>
            <a:r>
              <a:rPr lang="en-US" altLang="zh-CN" sz="2000" dirty="0"/>
              <a:t>FCC Part 68 </a:t>
            </a:r>
            <a:r>
              <a:rPr lang="zh-CN" altLang="en-US" sz="2000" dirty="0"/>
              <a:t>和 </a:t>
            </a:r>
            <a:r>
              <a:rPr lang="en-US" altLang="zh-CN" sz="2000" dirty="0"/>
              <a:t>IEC 603-7 </a:t>
            </a:r>
            <a:r>
              <a:rPr lang="zh-CN" altLang="en-US" sz="2000" dirty="0"/>
              <a:t>标准</a:t>
            </a:r>
          </a:p>
          <a:p>
            <a:pPr>
              <a:lnSpc>
                <a:spcPct val="80000"/>
              </a:lnSpc>
              <a:buFont typeface="Wingdings" pitchFamily="2" charset="2"/>
              <a:buChar char="Ø"/>
            </a:pPr>
            <a:r>
              <a:rPr lang="zh-CN" altLang="en-US" sz="2000" dirty="0"/>
              <a:t>备屏蔽与非屏蔽选件</a:t>
            </a:r>
          </a:p>
          <a:p>
            <a:pPr>
              <a:lnSpc>
                <a:spcPct val="80000"/>
              </a:lnSpc>
              <a:buFont typeface="Wingdings" pitchFamily="2" charset="2"/>
              <a:buChar char="Ø"/>
            </a:pPr>
            <a:r>
              <a:rPr lang="zh-CN" altLang="en-US" sz="2000" dirty="0"/>
              <a:t>提供多种颜色和长度选择</a:t>
            </a:r>
          </a:p>
          <a:p>
            <a:pPr>
              <a:lnSpc>
                <a:spcPct val="80000"/>
              </a:lnSpc>
            </a:pPr>
            <a:endParaRPr lang="en-US" altLang="zh-CN" sz="2000" dirty="0"/>
          </a:p>
        </p:txBody>
      </p:sp>
      <p:graphicFrame>
        <p:nvGraphicFramePr>
          <p:cNvPr id="160769" name="Object 1"/>
          <p:cNvGraphicFramePr>
            <a:graphicFrameLocks noChangeAspect="1"/>
          </p:cNvGraphicFramePr>
          <p:nvPr/>
        </p:nvGraphicFramePr>
        <p:xfrm>
          <a:off x="4786314" y="3954990"/>
          <a:ext cx="3143273" cy="1831464"/>
        </p:xfrm>
        <a:graphic>
          <a:graphicData uri="http://schemas.openxmlformats.org/presentationml/2006/ole">
            <mc:AlternateContent xmlns:mc="http://schemas.openxmlformats.org/markup-compatibility/2006">
              <mc:Choice xmlns:v="urn:schemas-microsoft-com:vml" Requires="v">
                <p:oleObj spid="_x0000_s160771" r:id="rId3" imgW="4695238" imgH="2734057" progId="PBrush">
                  <p:embed/>
                </p:oleObj>
              </mc:Choice>
              <mc:Fallback>
                <p:oleObj r:id="rId3" imgW="4695238" imgH="2734057" progId="PBrush">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4" y="3954990"/>
                        <a:ext cx="3143273" cy="1831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0770" name="Object 2"/>
          <p:cNvGraphicFramePr>
            <a:graphicFrameLocks noChangeAspect="1"/>
          </p:cNvGraphicFramePr>
          <p:nvPr/>
        </p:nvGraphicFramePr>
        <p:xfrm>
          <a:off x="1785918" y="4071942"/>
          <a:ext cx="1676400" cy="1573213"/>
        </p:xfrm>
        <a:graphic>
          <a:graphicData uri="http://schemas.openxmlformats.org/presentationml/2006/ole">
            <mc:AlternateContent xmlns:mc="http://schemas.openxmlformats.org/markup-compatibility/2006">
              <mc:Choice xmlns:v="urn:schemas-microsoft-com:vml" Requires="v">
                <p:oleObj spid="_x0000_s160772" name="位图图像" r:id="rId5" imgW="2790476" imgH="2619048" progId="PBrush">
                  <p:embed/>
                </p:oleObj>
              </mc:Choice>
              <mc:Fallback>
                <p:oleObj name="位图图像" r:id="rId5" imgW="2790476" imgH="2619048" progId="PBrush">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918" y="4071942"/>
                        <a:ext cx="1676400" cy="157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611188" y="1125538"/>
          <a:ext cx="7632700" cy="4751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40" name="AutoShape 40"/>
          <p:cNvSpPr>
            <a:spLocks noChangeArrowheads="1"/>
          </p:cNvSpPr>
          <p:nvPr/>
        </p:nvSpPr>
        <p:spPr bwMode="auto">
          <a:xfrm>
            <a:off x="323850" y="160338"/>
            <a:ext cx="2195513" cy="1828800"/>
          </a:xfrm>
          <a:prstGeom prst="irregularSeal2">
            <a:avLst/>
          </a:prstGeom>
          <a:solidFill>
            <a:srgbClr val="FF3300"/>
          </a:solidFill>
          <a:ln w="9525" algn="ctr">
            <a:solidFill>
              <a:schemeClr val="hlink"/>
            </a:solidFill>
            <a:miter lim="800000"/>
            <a:headEnd/>
            <a:tailEnd/>
          </a:ln>
          <a:effectLst/>
        </p:spPr>
        <p:txBody>
          <a:bodyPr wrap="none" anchor="ctr"/>
          <a:lstStyle/>
          <a:p>
            <a:r>
              <a:rPr lang="zh-CN" altLang="en-US" sz="2000" b="1">
                <a:solidFill>
                  <a:schemeClr val="bg1"/>
                </a:solidFill>
              </a:rPr>
              <a:t>跳线</a:t>
            </a:r>
          </a:p>
          <a:p>
            <a:r>
              <a:rPr lang="zh-CN" altLang="en-US" sz="2000" b="1">
                <a:solidFill>
                  <a:schemeClr val="bg1"/>
                </a:solidFill>
              </a:rPr>
              <a:t>编号示意图</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46088" y="981075"/>
            <a:ext cx="8229600" cy="725488"/>
          </a:xfrm>
        </p:spPr>
        <p:txBody>
          <a:bodyPr/>
          <a:lstStyle/>
          <a:p>
            <a:r>
              <a:rPr lang="zh-CN" altLang="en-US" sz="3600" b="1">
                <a:effectLst>
                  <a:outerShdw blurRad="38100" dist="38100" dir="2700000" algn="tl">
                    <a:srgbClr val="C0C0C0"/>
                  </a:outerShdw>
                </a:effectLst>
              </a:rPr>
              <a:t>超五类水晶头</a:t>
            </a:r>
          </a:p>
        </p:txBody>
      </p:sp>
      <p:sp>
        <p:nvSpPr>
          <p:cNvPr id="87043" name="Rectangle 3"/>
          <p:cNvSpPr>
            <a:spLocks noGrp="1" noChangeArrowheads="1"/>
          </p:cNvSpPr>
          <p:nvPr>
            <p:ph type="body" idx="1"/>
          </p:nvPr>
        </p:nvSpPr>
        <p:spPr>
          <a:xfrm>
            <a:off x="827088" y="1916113"/>
            <a:ext cx="7489825" cy="3960812"/>
          </a:xfrm>
        </p:spPr>
        <p:txBody>
          <a:bodyPr/>
          <a:lstStyle/>
          <a:p>
            <a:pPr>
              <a:lnSpc>
                <a:spcPct val="80000"/>
              </a:lnSpc>
              <a:buFont typeface="Wingdings" pitchFamily="2" charset="2"/>
              <a:buChar char="Ø"/>
            </a:pPr>
            <a:r>
              <a:rPr lang="zh-CN" altLang="en-US" sz="2000" dirty="0"/>
              <a:t>由标准材质（磷铜；镀金：</a:t>
            </a:r>
            <a:r>
              <a:rPr lang="en-US" altLang="zh-CN" sz="2000" dirty="0"/>
              <a:t>50μm;</a:t>
            </a:r>
            <a:r>
              <a:rPr lang="zh-CN" altLang="en-US" sz="2000" dirty="0"/>
              <a:t>镀镍：</a:t>
            </a:r>
            <a:r>
              <a:rPr lang="en-US" altLang="zh-CN" sz="2000" dirty="0"/>
              <a:t>100μm </a:t>
            </a:r>
            <a:r>
              <a:rPr lang="zh-CN" altLang="en-US" sz="2000" dirty="0"/>
              <a:t>）制成，所有水晶头均符合</a:t>
            </a:r>
            <a:r>
              <a:rPr lang="en-US" altLang="zh-CN" sz="2000" dirty="0"/>
              <a:t>Cat5E</a:t>
            </a:r>
            <a:r>
              <a:rPr lang="zh-CN" altLang="en-US" sz="2000" dirty="0"/>
              <a:t>类标准</a:t>
            </a:r>
          </a:p>
          <a:p>
            <a:pPr>
              <a:lnSpc>
                <a:spcPct val="80000"/>
              </a:lnSpc>
              <a:buFont typeface="Wingdings" pitchFamily="2" charset="2"/>
              <a:buChar char="Ø"/>
            </a:pPr>
            <a:r>
              <a:rPr lang="zh-CN" altLang="en-US" sz="2000" dirty="0"/>
              <a:t>国际标准</a:t>
            </a:r>
            <a:r>
              <a:rPr lang="en-US" altLang="zh-CN" sz="2000" dirty="0"/>
              <a:t>ISO/IEC11801</a:t>
            </a:r>
            <a:r>
              <a:rPr lang="zh-CN" altLang="en-US" sz="2000" dirty="0"/>
              <a:t>超五类设计标准，可作为数据传输中连接电缆使用</a:t>
            </a:r>
          </a:p>
          <a:p>
            <a:pPr>
              <a:lnSpc>
                <a:spcPct val="80000"/>
              </a:lnSpc>
              <a:buFont typeface="Wingdings" pitchFamily="2" charset="2"/>
              <a:buChar char="Ø"/>
            </a:pPr>
            <a:r>
              <a:rPr lang="zh-CN" altLang="en-US" sz="2000" dirty="0"/>
              <a:t>采用</a:t>
            </a:r>
            <a:r>
              <a:rPr lang="en-US" altLang="zh-CN" sz="2000" dirty="0"/>
              <a:t>50μinch</a:t>
            </a:r>
            <a:r>
              <a:rPr lang="zh-CN" altLang="en-US" sz="2000" dirty="0"/>
              <a:t>镀金水晶头，确保产品的优异性能</a:t>
            </a:r>
          </a:p>
          <a:p>
            <a:pPr>
              <a:lnSpc>
                <a:spcPct val="80000"/>
              </a:lnSpc>
              <a:buFont typeface="Wingdings" pitchFamily="2" charset="2"/>
              <a:buChar char="Ø"/>
            </a:pPr>
            <a:r>
              <a:rPr lang="zh-CN" altLang="en-US" sz="2000" dirty="0"/>
              <a:t>水晶头</a:t>
            </a:r>
            <a:r>
              <a:rPr lang="en-US" altLang="zh-CN" sz="2000" dirty="0"/>
              <a:t>RJ45</a:t>
            </a:r>
            <a:r>
              <a:rPr lang="zh-CN" altLang="en-US" sz="2000" dirty="0"/>
              <a:t>采用射出成型，保证线缆和水晶头之间的连接</a:t>
            </a:r>
          </a:p>
          <a:p>
            <a:pPr>
              <a:lnSpc>
                <a:spcPct val="80000"/>
              </a:lnSpc>
              <a:buFont typeface="Wingdings" pitchFamily="2" charset="2"/>
              <a:buChar char="Ø"/>
            </a:pPr>
            <a:r>
              <a:rPr lang="zh-CN" altLang="en-US" sz="2000" dirty="0"/>
              <a:t>屏蔽水晶头采用</a:t>
            </a:r>
            <a:r>
              <a:rPr lang="en-US" altLang="zh-CN" sz="2000" dirty="0"/>
              <a:t>100μinch</a:t>
            </a:r>
            <a:r>
              <a:rPr lang="zh-CN" altLang="en-US" sz="2000" dirty="0"/>
              <a:t>镀镍片，起到很好的屏蔽效果</a:t>
            </a:r>
          </a:p>
          <a:p>
            <a:pPr>
              <a:lnSpc>
                <a:spcPct val="80000"/>
              </a:lnSpc>
              <a:buFont typeface="Wingdings" pitchFamily="2" charset="2"/>
              <a:buChar char="Ø"/>
            </a:pPr>
            <a:r>
              <a:rPr lang="zh-CN" altLang="en-US" sz="2000" dirty="0"/>
              <a:t>接线方式：</a:t>
            </a:r>
            <a:r>
              <a:rPr lang="en-US" altLang="zh-CN" sz="2000" dirty="0"/>
              <a:t>568B-568B</a:t>
            </a:r>
            <a:r>
              <a:rPr lang="zh-CN" altLang="en-US" sz="2000" dirty="0"/>
              <a:t>，</a:t>
            </a:r>
            <a:r>
              <a:rPr lang="en-US" altLang="zh-CN" sz="2000" dirty="0"/>
              <a:t>568A-568B</a:t>
            </a:r>
            <a:r>
              <a:rPr lang="zh-CN" altLang="en-US" sz="2000" dirty="0"/>
              <a:t>（交叉接线），</a:t>
            </a:r>
            <a:r>
              <a:rPr lang="en-US" altLang="zh-CN" sz="2000" dirty="0"/>
              <a:t>568A-568A</a:t>
            </a:r>
          </a:p>
          <a:p>
            <a:pPr>
              <a:lnSpc>
                <a:spcPct val="80000"/>
              </a:lnSpc>
              <a:buFont typeface="Wingdings" pitchFamily="2" charset="2"/>
              <a:buChar char="Ø"/>
            </a:pPr>
            <a:r>
              <a:rPr lang="zh-CN" altLang="en-US" sz="2000" dirty="0"/>
              <a:t>产品有二叉、三叉可供选择</a:t>
            </a:r>
          </a:p>
          <a:p>
            <a:pPr>
              <a:lnSpc>
                <a:spcPct val="80000"/>
              </a:lnSpc>
              <a:buFont typeface="Wingdings" pitchFamily="2" charset="2"/>
              <a:buChar char="Ø"/>
            </a:pPr>
            <a:r>
              <a:rPr lang="zh-CN" altLang="en-US" sz="2000" dirty="0"/>
              <a:t>无损耗插拔次数可达</a:t>
            </a:r>
            <a:r>
              <a:rPr lang="en-US" altLang="zh-CN" sz="2000" dirty="0"/>
              <a:t>750</a:t>
            </a:r>
            <a:r>
              <a:rPr lang="zh-CN" altLang="en-US" sz="2000" dirty="0"/>
              <a:t>次以上</a:t>
            </a:r>
          </a:p>
        </p:txBody>
      </p:sp>
      <p:grpSp>
        <p:nvGrpSpPr>
          <p:cNvPr id="6" name="组合 5"/>
          <p:cNvGrpSpPr/>
          <p:nvPr/>
        </p:nvGrpSpPr>
        <p:grpSpPr>
          <a:xfrm>
            <a:off x="5651500" y="4200525"/>
            <a:ext cx="2038350" cy="1676400"/>
            <a:chOff x="5651500" y="4200525"/>
            <a:chExt cx="2038350" cy="1676400"/>
          </a:xfrm>
        </p:grpSpPr>
        <p:pic>
          <p:nvPicPr>
            <p:cNvPr id="87044" name="Picture 4" descr="PL45"/>
            <p:cNvPicPr>
              <a:picLocks noChangeAspect="1" noChangeArrowheads="1"/>
            </p:cNvPicPr>
            <p:nvPr/>
          </p:nvPicPr>
          <p:blipFill>
            <a:blip r:embed="rId2"/>
            <a:srcRect/>
            <a:stretch>
              <a:fillRect/>
            </a:stretch>
          </p:blipFill>
          <p:spPr bwMode="auto">
            <a:xfrm>
              <a:off x="5651500" y="4200525"/>
              <a:ext cx="2038350" cy="1676400"/>
            </a:xfrm>
            <a:prstGeom prst="rect">
              <a:avLst/>
            </a:prstGeom>
            <a:noFill/>
          </p:spPr>
        </p:pic>
        <p:sp>
          <p:nvSpPr>
            <p:cNvPr id="87045" name="Oval 5"/>
            <p:cNvSpPr>
              <a:spLocks noChangeArrowheads="1"/>
            </p:cNvSpPr>
            <p:nvPr/>
          </p:nvSpPr>
          <p:spPr bwMode="auto">
            <a:xfrm>
              <a:off x="5651500" y="4221163"/>
              <a:ext cx="2016125" cy="1655762"/>
            </a:xfrm>
            <a:prstGeom prst="ellipse">
              <a:avLst/>
            </a:prstGeom>
            <a:noFill/>
            <a:ln w="9525" algn="ctr">
              <a:solidFill>
                <a:schemeClr val="hlink"/>
              </a:solidFill>
              <a:round/>
              <a:headEnd/>
              <a:tailEnd/>
            </a:ln>
            <a:effectLst>
              <a:prstShdw prst="shdw17" dist="17961" dir="2700000">
                <a:schemeClr val="accent1"/>
              </a:prstShdw>
            </a:effectLst>
          </p:spPr>
          <p:txBody>
            <a:bodyPr wrap="none" anchor="ctr"/>
            <a:lstStyle/>
            <a:p>
              <a:endParaRPr lang="zh-CN"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noChangeArrowheads="1"/>
          </p:cNvSpPr>
          <p:nvPr>
            <p:ph type="title" idx="4294967295"/>
          </p:nvPr>
        </p:nvSpPr>
        <p:spPr>
          <a:xfrm>
            <a:off x="557218" y="800088"/>
            <a:ext cx="6657988" cy="914400"/>
          </a:xfrm>
          <a:prstGeom prst="rect">
            <a:avLst/>
          </a:prstGeom>
          <a:noFill/>
          <a:ln/>
        </p:spPr>
        <p:txBody>
          <a:bodyPr lIns="92075" tIns="46038" rIns="92075" bIns="46038"/>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0" cap="none" spc="0" normalizeH="0" baseline="0" noProof="0" dirty="0">
                <a:ln>
                  <a:noFill/>
                </a:ln>
                <a:solidFill>
                  <a:schemeClr val="tx1"/>
                </a:solidFill>
                <a:effectLst/>
                <a:uLnTx/>
                <a:uFillTx/>
                <a:latin typeface="宋体" pitchFamily="2" charset="-122"/>
                <a:ea typeface="+mj-ea"/>
                <a:cs typeface="+mj-cs"/>
              </a:rPr>
              <a:t>综合布线市场需求和发展 </a:t>
            </a:r>
            <a:r>
              <a:rPr kumimoji="0" lang="en-US" altLang="zh-CN" sz="3600" b="1" i="0" u="none" strike="noStrike" kern="0" cap="none" spc="0" normalizeH="0" baseline="0" noProof="0" dirty="0">
                <a:ln>
                  <a:noFill/>
                </a:ln>
                <a:solidFill>
                  <a:schemeClr val="tx1"/>
                </a:solidFill>
                <a:effectLst/>
                <a:uLnTx/>
                <a:uFillTx/>
                <a:latin typeface="宋体" pitchFamily="2" charset="-122"/>
                <a:ea typeface="+mj-ea"/>
                <a:cs typeface="+mj-cs"/>
              </a:rPr>
              <a:t>-----</a:t>
            </a:r>
            <a:endParaRPr kumimoji="0" lang="zh-CN" altLang="zh-TW" sz="3600" b="1" i="0" u="none" strike="noStrike" kern="0" cap="none" spc="0" normalizeH="0" baseline="0" noProof="0" dirty="0">
              <a:ln>
                <a:noFill/>
              </a:ln>
              <a:solidFill>
                <a:schemeClr val="tx1"/>
              </a:solidFill>
              <a:effectLst/>
              <a:uLnTx/>
              <a:uFillTx/>
              <a:latin typeface="宋体" pitchFamily="2" charset="-122"/>
              <a:ea typeface="+mj-ea"/>
              <a:cs typeface="+mj-cs"/>
            </a:endParaRPr>
          </a:p>
        </p:txBody>
      </p:sp>
      <p:sp>
        <p:nvSpPr>
          <p:cNvPr id="3" name="Rectangle 3"/>
          <p:cNvSpPr txBox="1">
            <a:spLocks noChangeArrowheads="1"/>
          </p:cNvSpPr>
          <p:nvPr/>
        </p:nvSpPr>
        <p:spPr>
          <a:xfrm>
            <a:off x="857224" y="1708144"/>
            <a:ext cx="4938712" cy="792162"/>
          </a:xfrm>
          <a:prstGeom prst="rect">
            <a:avLst/>
          </a:prstGeom>
          <a:noFill/>
          <a:ln/>
        </p:spPr>
        <p:txBody>
          <a:bodyPr lIns="92075" tIns="46038" rIns="92075" bIns="46038"/>
          <a:lstStyle/>
          <a:p>
            <a:pPr marL="342900" marR="0" lvl="0" indent="-342900" algn="l" defTabSz="914400" rtl="0" eaLnBrk="1" fontAlgn="base" latinLnBrk="0" hangingPunct="1">
              <a:lnSpc>
                <a:spcPct val="88000"/>
              </a:lnSpc>
              <a:spcBef>
                <a:spcPct val="20000"/>
              </a:spcBef>
              <a:spcAft>
                <a:spcPct val="0"/>
              </a:spcAft>
              <a:buClrTx/>
              <a:buSzTx/>
              <a:buFontTx/>
              <a:buChar char="•"/>
              <a:tabLst/>
              <a:defRPr/>
            </a:pP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标准</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5</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类即将被淘汰</a:t>
            </a:r>
            <a:endParaRPr kumimoji="0" lang="zh-TW" alt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8000"/>
              </a:lnSpc>
              <a:spcBef>
                <a:spcPct val="20000"/>
              </a:spcBef>
              <a:spcAft>
                <a:spcPct val="0"/>
              </a:spcAft>
              <a:buClrTx/>
              <a:buSzTx/>
              <a:buFontTx/>
              <a:buChar char="•"/>
              <a:tabLst/>
              <a:defRPr/>
            </a:pPr>
            <a:r>
              <a:rPr kumimoji="0" lang="zh-CN" altLang="zh-TW" sz="2400" b="1" i="0" u="none" strike="noStrike" kern="0" cap="none" spc="0" normalizeH="0" baseline="0" noProof="0" dirty="0" smtClean="0">
                <a:ln>
                  <a:noFill/>
                </a:ln>
                <a:solidFill>
                  <a:schemeClr val="tx1"/>
                </a:solidFill>
                <a:effectLst/>
                <a:uLnTx/>
                <a:uFillTx/>
                <a:latin typeface="+mn-lt"/>
                <a:ea typeface="+mn-ea"/>
                <a:cs typeface="+mn-cs"/>
              </a:rPr>
              <a:t>5</a:t>
            </a:r>
            <a:r>
              <a:rPr kumimoji="0" lang="en-US" altLang="zh-TW" sz="2400" b="1" i="0" u="none" strike="noStrike" kern="0" cap="none" spc="0" normalizeH="0" baseline="0" noProof="0" dirty="0" smtClean="0">
                <a:ln>
                  <a:noFill/>
                </a:ln>
                <a:solidFill>
                  <a:schemeClr val="tx1"/>
                </a:solidFill>
                <a:effectLst/>
                <a:uLnTx/>
                <a:uFillTx/>
                <a:latin typeface="+mn-lt"/>
                <a:ea typeface="+mn-ea"/>
                <a:cs typeface="+mn-cs"/>
              </a:rPr>
              <a:t>E</a:t>
            </a:r>
            <a:r>
              <a:rPr kumimoji="0" lang="zh-CN" altLang="en-US" sz="2400" b="1" i="0" u="none" strike="noStrike" kern="0" cap="none" spc="0" normalizeH="0" baseline="0" noProof="0" dirty="0" smtClean="0">
                <a:ln>
                  <a:noFill/>
                </a:ln>
                <a:solidFill>
                  <a:schemeClr val="tx1"/>
                </a:solidFill>
                <a:effectLst/>
                <a:uLnTx/>
                <a:uFillTx/>
                <a:latin typeface="宋体" pitchFamily="2" charset="-122"/>
                <a:ea typeface="+mn-ea"/>
                <a:cs typeface="+mn-cs"/>
              </a:rPr>
              <a:t>类</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成为市场主力</a:t>
            </a:r>
            <a:endParaRPr kumimoji="0" lang="zh-TW" alt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8000"/>
              </a:lnSpc>
              <a:spcBef>
                <a:spcPct val="20000"/>
              </a:spcBef>
              <a:spcAft>
                <a:spcPct val="0"/>
              </a:spcAft>
              <a:buClrTx/>
              <a:buSzTx/>
              <a:buFontTx/>
              <a:buChar char="•"/>
              <a:tabLst/>
              <a:defRPr/>
            </a:pPr>
            <a:r>
              <a:rPr kumimoji="0" lang="zh-CN" altLang="zh-TW" sz="2400" b="1" i="0" u="none" strike="noStrike" kern="0" cap="none" spc="0" normalizeH="0" baseline="0" noProof="0" dirty="0" smtClean="0">
                <a:ln>
                  <a:noFill/>
                </a:ln>
                <a:solidFill>
                  <a:schemeClr val="tx1"/>
                </a:solidFill>
                <a:effectLst/>
                <a:uLnTx/>
                <a:uFillTx/>
                <a:latin typeface="+mn-lt"/>
                <a:ea typeface="+mn-ea"/>
                <a:cs typeface="+mn-cs"/>
              </a:rPr>
              <a:t>6 </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类开始</a:t>
            </a:r>
            <a:r>
              <a:rPr kumimoji="0" lang="zh-CN" altLang="en-US" sz="2400" b="1" i="0" u="none" strike="noStrike" kern="0" cap="none" spc="0" normalizeH="0" baseline="0" noProof="0" dirty="0" smtClean="0">
                <a:ln>
                  <a:noFill/>
                </a:ln>
                <a:solidFill>
                  <a:schemeClr val="tx1"/>
                </a:solidFill>
                <a:effectLst/>
                <a:uLnTx/>
                <a:uFillTx/>
                <a:latin typeface="宋体" pitchFamily="2" charset="-122"/>
                <a:ea typeface="+mn-ea"/>
                <a:cs typeface="+mn-cs"/>
              </a:rPr>
              <a:t>赢得市场需求</a:t>
            </a:r>
            <a:endParaRPr kumimoji="0" lang="zh-TW" altLang="en-US" sz="2400" b="1" i="0" u="none" strike="noStrike" kern="0" cap="none" spc="0" normalizeH="0" baseline="0" noProof="0" dirty="0">
              <a:ln>
                <a:noFill/>
              </a:ln>
              <a:solidFill>
                <a:schemeClr val="tx1"/>
              </a:solidFill>
              <a:effectLst/>
              <a:uLnTx/>
              <a:uFillTx/>
              <a:latin typeface="宋体" pitchFamily="2" charset="-122"/>
              <a:ea typeface="+mn-ea"/>
              <a:cs typeface="+mn-cs"/>
            </a:endParaRPr>
          </a:p>
        </p:txBody>
      </p:sp>
      <p:grpSp>
        <p:nvGrpSpPr>
          <p:cNvPr id="4" name="Group 4"/>
          <p:cNvGrpSpPr>
            <a:grpSpLocks/>
          </p:cNvGrpSpPr>
          <p:nvPr/>
        </p:nvGrpSpPr>
        <p:grpSpPr bwMode="auto">
          <a:xfrm>
            <a:off x="1173163" y="2992454"/>
            <a:ext cx="2960687" cy="2865438"/>
            <a:chOff x="1167" y="2131"/>
            <a:chExt cx="1865" cy="1805"/>
          </a:xfrm>
        </p:grpSpPr>
        <p:grpSp>
          <p:nvGrpSpPr>
            <p:cNvPr id="5" name="Group 5"/>
            <p:cNvGrpSpPr>
              <a:grpSpLocks/>
            </p:cNvGrpSpPr>
            <p:nvPr/>
          </p:nvGrpSpPr>
          <p:grpSpPr bwMode="auto">
            <a:xfrm>
              <a:off x="1167" y="2131"/>
              <a:ext cx="1865" cy="1756"/>
              <a:chOff x="1167" y="2131"/>
              <a:chExt cx="1865" cy="1756"/>
            </a:xfrm>
          </p:grpSpPr>
          <p:sp>
            <p:nvSpPr>
              <p:cNvPr id="9" name="AutoShape 6"/>
              <p:cNvSpPr>
                <a:spLocks noChangeArrowheads="1"/>
              </p:cNvSpPr>
              <p:nvPr/>
            </p:nvSpPr>
            <p:spPr bwMode="auto">
              <a:xfrm>
                <a:off x="1167" y="2131"/>
                <a:ext cx="1865" cy="1756"/>
              </a:xfrm>
              <a:prstGeom prst="triangle">
                <a:avLst>
                  <a:gd name="adj" fmla="val 49880"/>
                </a:avLst>
              </a:prstGeom>
              <a:solidFill>
                <a:srgbClr val="FF0000"/>
              </a:solidFill>
              <a:ln w="9525">
                <a:noFill/>
                <a:miter lim="800000"/>
                <a:headEnd/>
                <a:tailEnd/>
              </a:ln>
              <a:effectLst/>
            </p:spPr>
            <p:txBody>
              <a:bodyPr wrap="none" anchor="ctr"/>
              <a:lstStyle/>
              <a:p>
                <a:endParaRPr lang="zh-CN" altLang="en-US"/>
              </a:p>
            </p:txBody>
          </p:sp>
          <p:sp>
            <p:nvSpPr>
              <p:cNvPr id="10" name="AutoShape 7"/>
              <p:cNvSpPr>
                <a:spLocks noChangeArrowheads="1"/>
              </p:cNvSpPr>
              <p:nvPr/>
            </p:nvSpPr>
            <p:spPr bwMode="auto">
              <a:xfrm>
                <a:off x="1279" y="2131"/>
                <a:ext cx="1641" cy="1546"/>
              </a:xfrm>
              <a:prstGeom prst="triangle">
                <a:avLst>
                  <a:gd name="adj" fmla="val 49880"/>
                </a:avLst>
              </a:prstGeom>
              <a:solidFill>
                <a:srgbClr val="FF6600"/>
              </a:solidFill>
              <a:ln w="9525">
                <a:noFill/>
                <a:miter lim="800000"/>
                <a:headEnd/>
                <a:tailEnd/>
              </a:ln>
              <a:effectLst/>
            </p:spPr>
            <p:txBody>
              <a:bodyPr wrap="none" anchor="ctr"/>
              <a:lstStyle/>
              <a:p>
                <a:endParaRPr lang="zh-CN" altLang="en-US"/>
              </a:p>
            </p:txBody>
          </p:sp>
          <p:sp>
            <p:nvSpPr>
              <p:cNvPr id="11" name="AutoShape 8"/>
              <p:cNvSpPr>
                <a:spLocks noChangeArrowheads="1"/>
              </p:cNvSpPr>
              <p:nvPr/>
            </p:nvSpPr>
            <p:spPr bwMode="auto">
              <a:xfrm>
                <a:off x="1689" y="2131"/>
                <a:ext cx="821" cy="772"/>
              </a:xfrm>
              <a:prstGeom prst="triangle">
                <a:avLst>
                  <a:gd name="adj" fmla="val 49880"/>
                </a:avLst>
              </a:prstGeom>
              <a:solidFill>
                <a:srgbClr val="00AE00"/>
              </a:solidFill>
              <a:ln w="9525">
                <a:noFill/>
                <a:miter lim="800000"/>
                <a:headEnd/>
                <a:tailEnd/>
              </a:ln>
              <a:effectLst/>
            </p:spPr>
            <p:txBody>
              <a:bodyPr wrap="none" anchor="ctr"/>
              <a:lstStyle/>
              <a:p>
                <a:endParaRPr lang="zh-CN" altLang="en-US"/>
              </a:p>
            </p:txBody>
          </p:sp>
        </p:grpSp>
        <p:sp>
          <p:nvSpPr>
            <p:cNvPr id="6" name="Rectangle 9"/>
            <p:cNvSpPr>
              <a:spLocks noChangeArrowheads="1"/>
            </p:cNvSpPr>
            <p:nvPr/>
          </p:nvSpPr>
          <p:spPr bwMode="auto">
            <a:xfrm>
              <a:off x="1761" y="3650"/>
              <a:ext cx="663" cy="286"/>
            </a:xfrm>
            <a:prstGeom prst="rect">
              <a:avLst/>
            </a:prstGeom>
            <a:noFill/>
            <a:ln w="9525">
              <a:noFill/>
              <a:miter lim="800000"/>
              <a:headEnd/>
              <a:tailEnd/>
            </a:ln>
            <a:effectLst/>
          </p:spPr>
          <p:txBody>
            <a:bodyPr lIns="90488" tIns="44450" rIns="90488" bIns="44450">
              <a:spAutoFit/>
            </a:bodyPr>
            <a:lstStyle/>
            <a:p>
              <a:pPr algn="ctr">
                <a:spcBef>
                  <a:spcPct val="50000"/>
                </a:spcBef>
              </a:pPr>
              <a:r>
                <a:rPr lang="en-US" altLang="zh-TW" b="1">
                  <a:solidFill>
                    <a:srgbClr val="00279F"/>
                  </a:solidFill>
                  <a:latin typeface="Arial" charset="0"/>
                </a:rPr>
                <a:t>Cat-3</a:t>
              </a:r>
            </a:p>
          </p:txBody>
        </p:sp>
        <p:sp>
          <p:nvSpPr>
            <p:cNvPr id="7" name="Rectangle 10"/>
            <p:cNvSpPr>
              <a:spLocks noChangeArrowheads="1"/>
            </p:cNvSpPr>
            <p:nvPr/>
          </p:nvSpPr>
          <p:spPr bwMode="auto">
            <a:xfrm>
              <a:off x="1696" y="2653"/>
              <a:ext cx="793" cy="286"/>
            </a:xfrm>
            <a:prstGeom prst="rect">
              <a:avLst/>
            </a:prstGeom>
            <a:noFill/>
            <a:ln w="9525">
              <a:noFill/>
              <a:miter lim="800000"/>
              <a:headEnd/>
              <a:tailEnd/>
            </a:ln>
            <a:effectLst/>
          </p:spPr>
          <p:txBody>
            <a:bodyPr lIns="90488" tIns="44450" rIns="90488" bIns="44450">
              <a:spAutoFit/>
            </a:bodyPr>
            <a:lstStyle/>
            <a:p>
              <a:pPr algn="ctr">
                <a:spcBef>
                  <a:spcPct val="50000"/>
                </a:spcBef>
              </a:pPr>
              <a:r>
                <a:rPr lang="en-US" altLang="zh-TW" b="1">
                  <a:solidFill>
                    <a:srgbClr val="00279F"/>
                  </a:solidFill>
                  <a:latin typeface="Arial" charset="0"/>
                </a:rPr>
                <a:t>Cat-5E</a:t>
              </a:r>
            </a:p>
          </p:txBody>
        </p:sp>
        <p:sp>
          <p:nvSpPr>
            <p:cNvPr id="8" name="Rectangle 11"/>
            <p:cNvSpPr>
              <a:spLocks noChangeArrowheads="1"/>
            </p:cNvSpPr>
            <p:nvPr/>
          </p:nvSpPr>
          <p:spPr bwMode="auto">
            <a:xfrm>
              <a:off x="1761" y="3141"/>
              <a:ext cx="663" cy="286"/>
            </a:xfrm>
            <a:prstGeom prst="rect">
              <a:avLst/>
            </a:prstGeom>
            <a:noFill/>
            <a:ln w="9525">
              <a:noFill/>
              <a:miter lim="800000"/>
              <a:headEnd/>
              <a:tailEnd/>
            </a:ln>
            <a:effectLst/>
          </p:spPr>
          <p:txBody>
            <a:bodyPr lIns="90488" tIns="44450" rIns="90488" bIns="44450">
              <a:spAutoFit/>
            </a:bodyPr>
            <a:lstStyle/>
            <a:p>
              <a:pPr algn="ctr">
                <a:spcBef>
                  <a:spcPct val="50000"/>
                </a:spcBef>
              </a:pPr>
              <a:r>
                <a:rPr lang="en-US" altLang="zh-TW" b="1" dirty="0">
                  <a:solidFill>
                    <a:srgbClr val="00279F"/>
                  </a:solidFill>
                  <a:latin typeface="Arial" charset="0"/>
                </a:rPr>
                <a:t>Cat-5</a:t>
              </a:r>
            </a:p>
          </p:txBody>
        </p:sp>
      </p:grpSp>
      <p:grpSp>
        <p:nvGrpSpPr>
          <p:cNvPr id="12" name="Group 12"/>
          <p:cNvGrpSpPr>
            <a:grpSpLocks/>
          </p:cNvGrpSpPr>
          <p:nvPr/>
        </p:nvGrpSpPr>
        <p:grpSpPr bwMode="auto">
          <a:xfrm>
            <a:off x="3352800" y="2992454"/>
            <a:ext cx="4502150" cy="2865438"/>
            <a:chOff x="2540" y="2131"/>
            <a:chExt cx="2836" cy="1805"/>
          </a:xfrm>
        </p:grpSpPr>
        <p:grpSp>
          <p:nvGrpSpPr>
            <p:cNvPr id="13" name="Group 13"/>
            <p:cNvGrpSpPr>
              <a:grpSpLocks/>
            </p:cNvGrpSpPr>
            <p:nvPr/>
          </p:nvGrpSpPr>
          <p:grpSpPr bwMode="auto">
            <a:xfrm>
              <a:off x="3511" y="2131"/>
              <a:ext cx="1865" cy="1805"/>
              <a:chOff x="3511" y="2131"/>
              <a:chExt cx="1865" cy="1805"/>
            </a:xfrm>
          </p:grpSpPr>
          <p:grpSp>
            <p:nvGrpSpPr>
              <p:cNvPr id="16" name="Group 14"/>
              <p:cNvGrpSpPr>
                <a:grpSpLocks/>
              </p:cNvGrpSpPr>
              <p:nvPr/>
            </p:nvGrpSpPr>
            <p:grpSpPr bwMode="auto">
              <a:xfrm>
                <a:off x="3511" y="2131"/>
                <a:ext cx="1865" cy="1756"/>
                <a:chOff x="3511" y="2131"/>
                <a:chExt cx="1865" cy="1756"/>
              </a:xfrm>
            </p:grpSpPr>
            <p:sp>
              <p:nvSpPr>
                <p:cNvPr id="20" name="AutoShape 15"/>
                <p:cNvSpPr>
                  <a:spLocks noChangeArrowheads="1"/>
                </p:cNvSpPr>
                <p:nvPr/>
              </p:nvSpPr>
              <p:spPr bwMode="auto">
                <a:xfrm>
                  <a:off x="3511" y="2131"/>
                  <a:ext cx="1865" cy="1756"/>
                </a:xfrm>
                <a:prstGeom prst="triangle">
                  <a:avLst>
                    <a:gd name="adj" fmla="val 49880"/>
                  </a:avLst>
                </a:prstGeom>
                <a:solidFill>
                  <a:srgbClr val="FF6600"/>
                </a:solidFill>
                <a:ln w="9525">
                  <a:noFill/>
                  <a:miter lim="800000"/>
                  <a:headEnd/>
                  <a:tailEnd/>
                </a:ln>
                <a:effectLst/>
              </p:spPr>
              <p:txBody>
                <a:bodyPr wrap="none" anchor="ctr"/>
                <a:lstStyle/>
                <a:p>
                  <a:endParaRPr lang="zh-CN" altLang="en-US"/>
                </a:p>
              </p:txBody>
            </p:sp>
            <p:sp>
              <p:nvSpPr>
                <p:cNvPr id="21" name="AutoShape 16"/>
                <p:cNvSpPr>
                  <a:spLocks noChangeArrowheads="1"/>
                </p:cNvSpPr>
                <p:nvPr/>
              </p:nvSpPr>
              <p:spPr bwMode="auto">
                <a:xfrm>
                  <a:off x="3623" y="2131"/>
                  <a:ext cx="1641" cy="1546"/>
                </a:xfrm>
                <a:prstGeom prst="triangle">
                  <a:avLst>
                    <a:gd name="adj" fmla="val 49880"/>
                  </a:avLst>
                </a:prstGeom>
                <a:solidFill>
                  <a:srgbClr val="00AE00"/>
                </a:solidFill>
                <a:ln w="9525">
                  <a:noFill/>
                  <a:miter lim="800000"/>
                  <a:headEnd/>
                  <a:tailEnd/>
                </a:ln>
                <a:effectLst/>
              </p:spPr>
              <p:txBody>
                <a:bodyPr wrap="none" anchor="ctr"/>
                <a:lstStyle/>
                <a:p>
                  <a:endParaRPr lang="zh-CN" altLang="en-US"/>
                </a:p>
              </p:txBody>
            </p:sp>
            <p:sp>
              <p:nvSpPr>
                <p:cNvPr id="22" name="AutoShape 17"/>
                <p:cNvSpPr>
                  <a:spLocks noChangeArrowheads="1"/>
                </p:cNvSpPr>
                <p:nvPr/>
              </p:nvSpPr>
              <p:spPr bwMode="auto">
                <a:xfrm>
                  <a:off x="4033" y="2131"/>
                  <a:ext cx="821" cy="772"/>
                </a:xfrm>
                <a:prstGeom prst="triangle">
                  <a:avLst>
                    <a:gd name="adj" fmla="val 49880"/>
                  </a:avLst>
                </a:prstGeom>
                <a:solidFill>
                  <a:srgbClr val="00FFFF"/>
                </a:solidFill>
                <a:ln w="9525">
                  <a:noFill/>
                  <a:miter lim="800000"/>
                  <a:headEnd/>
                  <a:tailEnd/>
                </a:ln>
                <a:effectLst/>
              </p:spPr>
              <p:txBody>
                <a:bodyPr wrap="none" anchor="ctr"/>
                <a:lstStyle/>
                <a:p>
                  <a:endParaRPr lang="zh-CN" altLang="en-US"/>
                </a:p>
              </p:txBody>
            </p:sp>
          </p:grpSp>
          <p:sp>
            <p:nvSpPr>
              <p:cNvPr id="17" name="Rectangle 18"/>
              <p:cNvSpPr>
                <a:spLocks noChangeArrowheads="1"/>
              </p:cNvSpPr>
              <p:nvPr/>
            </p:nvSpPr>
            <p:spPr bwMode="auto">
              <a:xfrm>
                <a:off x="4097" y="3650"/>
                <a:ext cx="664" cy="286"/>
              </a:xfrm>
              <a:prstGeom prst="rect">
                <a:avLst/>
              </a:prstGeom>
              <a:noFill/>
              <a:ln w="9525">
                <a:noFill/>
                <a:miter lim="800000"/>
                <a:headEnd/>
                <a:tailEnd/>
              </a:ln>
              <a:effectLst/>
            </p:spPr>
            <p:txBody>
              <a:bodyPr lIns="90488" tIns="44450" rIns="90488" bIns="44450">
                <a:spAutoFit/>
              </a:bodyPr>
              <a:lstStyle/>
              <a:p>
                <a:pPr algn="ctr">
                  <a:spcBef>
                    <a:spcPct val="50000"/>
                  </a:spcBef>
                </a:pPr>
                <a:r>
                  <a:rPr lang="en-US" altLang="zh-TW" b="1">
                    <a:solidFill>
                      <a:srgbClr val="00279F"/>
                    </a:solidFill>
                    <a:latin typeface="Arial" charset="0"/>
                  </a:rPr>
                  <a:t>Cat-5</a:t>
                </a:r>
              </a:p>
            </p:txBody>
          </p:sp>
          <p:sp>
            <p:nvSpPr>
              <p:cNvPr id="18" name="Rectangle 19"/>
              <p:cNvSpPr>
                <a:spLocks noChangeArrowheads="1"/>
              </p:cNvSpPr>
              <p:nvPr/>
            </p:nvSpPr>
            <p:spPr bwMode="auto">
              <a:xfrm>
                <a:off x="4032" y="2653"/>
                <a:ext cx="794" cy="286"/>
              </a:xfrm>
              <a:prstGeom prst="rect">
                <a:avLst/>
              </a:prstGeom>
              <a:noFill/>
              <a:ln w="9525">
                <a:noFill/>
                <a:miter lim="800000"/>
                <a:headEnd/>
                <a:tailEnd/>
              </a:ln>
              <a:effectLst/>
            </p:spPr>
            <p:txBody>
              <a:bodyPr lIns="90488" tIns="44450" rIns="90488" bIns="44450">
                <a:spAutoFit/>
              </a:bodyPr>
              <a:lstStyle/>
              <a:p>
                <a:pPr algn="ctr">
                  <a:spcBef>
                    <a:spcPct val="50000"/>
                  </a:spcBef>
                </a:pPr>
                <a:r>
                  <a:rPr lang="en-US" altLang="zh-TW" b="1">
                    <a:solidFill>
                      <a:srgbClr val="00279F"/>
                    </a:solidFill>
                    <a:latin typeface="Arial" charset="0"/>
                  </a:rPr>
                  <a:t>Cat-6</a:t>
                </a:r>
              </a:p>
            </p:txBody>
          </p:sp>
          <p:sp>
            <p:nvSpPr>
              <p:cNvPr id="19" name="Rectangle 20"/>
              <p:cNvSpPr>
                <a:spLocks noChangeArrowheads="1"/>
              </p:cNvSpPr>
              <p:nvPr/>
            </p:nvSpPr>
            <p:spPr bwMode="auto">
              <a:xfrm>
                <a:off x="4058" y="3141"/>
                <a:ext cx="742" cy="286"/>
              </a:xfrm>
              <a:prstGeom prst="rect">
                <a:avLst/>
              </a:prstGeom>
              <a:noFill/>
              <a:ln w="9525">
                <a:noFill/>
                <a:miter lim="800000"/>
                <a:headEnd/>
                <a:tailEnd/>
              </a:ln>
              <a:effectLst/>
            </p:spPr>
            <p:txBody>
              <a:bodyPr lIns="90488" tIns="44450" rIns="90488" bIns="44450">
                <a:spAutoFit/>
              </a:bodyPr>
              <a:lstStyle/>
              <a:p>
                <a:pPr algn="ctr">
                  <a:spcBef>
                    <a:spcPct val="50000"/>
                  </a:spcBef>
                </a:pPr>
                <a:r>
                  <a:rPr lang="en-US" altLang="zh-TW" b="1">
                    <a:solidFill>
                      <a:srgbClr val="00279F"/>
                    </a:solidFill>
                    <a:latin typeface="Arial" charset="0"/>
                  </a:rPr>
                  <a:t>Cat-5E</a:t>
                </a:r>
              </a:p>
            </p:txBody>
          </p:sp>
        </p:grpSp>
        <p:sp>
          <p:nvSpPr>
            <p:cNvPr id="14" name="Line 21"/>
            <p:cNvSpPr>
              <a:spLocks noChangeShapeType="1"/>
            </p:cNvSpPr>
            <p:nvPr/>
          </p:nvSpPr>
          <p:spPr bwMode="auto">
            <a:xfrm>
              <a:off x="2930" y="3344"/>
              <a:ext cx="610" cy="396"/>
            </a:xfrm>
            <a:prstGeom prst="line">
              <a:avLst/>
            </a:prstGeom>
            <a:noFill/>
            <a:ln w="25400">
              <a:solidFill>
                <a:schemeClr val="tx1"/>
              </a:solidFill>
              <a:round/>
              <a:headEnd type="none" w="sm" len="sm"/>
              <a:tailEnd type="stealth" w="med" len="med"/>
            </a:ln>
            <a:effectLst/>
          </p:spPr>
          <p:txBody>
            <a:bodyPr wrap="none" anchor="ctr"/>
            <a:lstStyle/>
            <a:p>
              <a:endParaRPr lang="zh-CN" altLang="en-US"/>
            </a:p>
          </p:txBody>
        </p:sp>
        <p:sp>
          <p:nvSpPr>
            <p:cNvPr id="15" name="Line 22"/>
            <p:cNvSpPr>
              <a:spLocks noChangeShapeType="1"/>
            </p:cNvSpPr>
            <p:nvPr/>
          </p:nvSpPr>
          <p:spPr bwMode="auto">
            <a:xfrm>
              <a:off x="2540" y="2642"/>
              <a:ext cx="1236" cy="584"/>
            </a:xfrm>
            <a:prstGeom prst="line">
              <a:avLst/>
            </a:prstGeom>
            <a:noFill/>
            <a:ln w="25400">
              <a:solidFill>
                <a:schemeClr val="tx1"/>
              </a:solidFill>
              <a:round/>
              <a:headEnd type="none" w="sm" len="sm"/>
              <a:tailEnd type="stealth" w="med" len="med"/>
            </a:ln>
            <a:effectLst/>
          </p:spPr>
          <p:txBody>
            <a:bodyPr wrap="none" anchor="ctr"/>
            <a:lstStyle/>
            <a:p>
              <a:endParaRPr lang="zh-CN" alt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dirty="0" smtClean="0"/>
              <a:t>水晶头端接方式</a:t>
            </a:r>
            <a:endParaRPr lang="zh-CN" altLang="en-US" sz="3600" b="1" dirty="0"/>
          </a:p>
        </p:txBody>
      </p:sp>
      <p:sp>
        <p:nvSpPr>
          <p:cNvPr id="3" name="内容占位符 2"/>
          <p:cNvSpPr>
            <a:spLocks noGrp="1"/>
          </p:cNvSpPr>
          <p:nvPr>
            <p:ph idx="1"/>
          </p:nvPr>
        </p:nvSpPr>
        <p:spPr/>
        <p:txBody>
          <a:bodyPr/>
          <a:lstStyle/>
          <a:p>
            <a:pPr>
              <a:buFont typeface="Wingdings" pitchFamily="2" charset="2"/>
              <a:buChar char="Ø"/>
            </a:pPr>
            <a:r>
              <a:rPr lang="en-US" altLang="zh-CN" sz="2400" dirty="0" smtClean="0"/>
              <a:t>T568A </a:t>
            </a:r>
            <a:r>
              <a:rPr lang="zh-CN" altLang="en-US" sz="2400" dirty="0" smtClean="0"/>
              <a:t>白绿绿白蓝橙白橙蓝白棕棕</a:t>
            </a:r>
            <a:endParaRPr lang="en-US" altLang="zh-CN" sz="2400" dirty="0" smtClean="0"/>
          </a:p>
          <a:p>
            <a:pPr>
              <a:buFont typeface="Wingdings" pitchFamily="2" charset="2"/>
              <a:buChar char="Ø"/>
            </a:pPr>
            <a:r>
              <a:rPr lang="en-US" altLang="zh-CN" sz="2400" dirty="0" smtClean="0"/>
              <a:t>T568B </a:t>
            </a:r>
            <a:r>
              <a:rPr lang="zh-CN" altLang="en-US" sz="2400" dirty="0" smtClean="0"/>
              <a:t>白橙橙白绿蓝白蓝绿白棕棕</a:t>
            </a:r>
            <a:endParaRPr lang="en-US" altLang="zh-CN" sz="2400" dirty="0" smtClean="0"/>
          </a:p>
          <a:p>
            <a:pPr>
              <a:buFont typeface="Wingdings" pitchFamily="2" charset="2"/>
              <a:buChar char="Ø"/>
            </a:pPr>
            <a:r>
              <a:rPr lang="zh-CN" altLang="en-US" sz="2400" dirty="0" smtClean="0"/>
              <a:t>跳线两端水晶头端接方式相同，即为直通线，用于连接端口不同的设备，例如：</a:t>
            </a:r>
            <a:r>
              <a:rPr lang="en-US" altLang="zh-CN" sz="2400" dirty="0" smtClean="0"/>
              <a:t>PC</a:t>
            </a:r>
            <a:r>
              <a:rPr lang="zh-CN" altLang="en-US" sz="2400" dirty="0" smtClean="0"/>
              <a:t>机和交换机</a:t>
            </a:r>
            <a:endParaRPr lang="en-US" altLang="zh-CN" sz="2400" dirty="0" smtClean="0"/>
          </a:p>
          <a:p>
            <a:pPr>
              <a:buFont typeface="Wingdings" pitchFamily="2" charset="2"/>
              <a:buChar char="Ø"/>
            </a:pPr>
            <a:r>
              <a:rPr lang="zh-CN" altLang="en-US" sz="2400" dirty="0" smtClean="0"/>
              <a:t>跳线两端水晶头短接方式不同，即为交叉线，用于连接端口相同的设备，例如：</a:t>
            </a:r>
            <a:r>
              <a:rPr lang="en-US" altLang="zh-CN" sz="2400" dirty="0" smtClean="0"/>
              <a:t>PC</a:t>
            </a:r>
            <a:r>
              <a:rPr lang="zh-CN" altLang="en-US" sz="2400" dirty="0" smtClean="0"/>
              <a:t>机和</a:t>
            </a:r>
            <a:r>
              <a:rPr lang="en-US" altLang="zh-CN" sz="2400" dirty="0" smtClean="0"/>
              <a:t>PC</a:t>
            </a:r>
            <a:r>
              <a:rPr lang="zh-CN" altLang="en-US" sz="2400" dirty="0" smtClean="0"/>
              <a:t>机</a:t>
            </a:r>
            <a:endParaRPr lang="zh-CN" alt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827088" y="1412875"/>
          <a:ext cx="7273925" cy="424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4648" name="AutoShape 24"/>
          <p:cNvSpPr>
            <a:spLocks noChangeArrowheads="1"/>
          </p:cNvSpPr>
          <p:nvPr/>
        </p:nvSpPr>
        <p:spPr bwMode="auto">
          <a:xfrm>
            <a:off x="1116013" y="1484313"/>
            <a:ext cx="2447925" cy="1657350"/>
          </a:xfrm>
          <a:prstGeom prst="irregularSeal2">
            <a:avLst/>
          </a:prstGeom>
          <a:solidFill>
            <a:srgbClr val="FF3300"/>
          </a:solidFill>
          <a:ln w="9525" algn="ctr">
            <a:solidFill>
              <a:schemeClr val="hlink"/>
            </a:solidFill>
            <a:miter lim="800000"/>
            <a:headEnd/>
            <a:tailEnd/>
          </a:ln>
          <a:effectLst/>
        </p:spPr>
        <p:txBody>
          <a:bodyPr wrap="none" anchor="ctr"/>
          <a:lstStyle/>
          <a:p>
            <a:r>
              <a:rPr lang="zh-CN" altLang="en-US" b="1">
                <a:solidFill>
                  <a:schemeClr val="bg1"/>
                </a:solidFill>
              </a:rPr>
              <a:t>水晶头</a:t>
            </a:r>
          </a:p>
          <a:p>
            <a:r>
              <a:rPr lang="zh-CN" altLang="en-US" b="1">
                <a:solidFill>
                  <a:schemeClr val="bg1"/>
                </a:solidFill>
              </a:rPr>
              <a:t>编号示意图</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zh-CN" altLang="en-US" sz="3600" b="1">
                <a:effectLst>
                  <a:outerShdw blurRad="38100" dist="38100" dir="2700000" algn="tl">
                    <a:srgbClr val="C0C0C0"/>
                  </a:outerShdw>
                </a:effectLst>
              </a:rPr>
              <a:t>超五类配线架</a:t>
            </a:r>
          </a:p>
        </p:txBody>
      </p:sp>
      <p:sp>
        <p:nvSpPr>
          <p:cNvPr id="79875" name="Rectangle 3"/>
          <p:cNvSpPr>
            <a:spLocks noGrp="1" noChangeArrowheads="1"/>
          </p:cNvSpPr>
          <p:nvPr>
            <p:ph type="body" sz="half" idx="1"/>
          </p:nvPr>
        </p:nvSpPr>
        <p:spPr>
          <a:xfrm>
            <a:off x="827088" y="1916113"/>
            <a:ext cx="7416800" cy="2520950"/>
          </a:xfrm>
        </p:spPr>
        <p:txBody>
          <a:bodyPr/>
          <a:lstStyle/>
          <a:p>
            <a:pPr>
              <a:lnSpc>
                <a:spcPct val="90000"/>
              </a:lnSpc>
              <a:buFont typeface="Wingdings" pitchFamily="2" charset="2"/>
              <a:buNone/>
            </a:pPr>
            <a:endParaRPr lang="en-US" altLang="zh-CN" sz="2000"/>
          </a:p>
          <a:p>
            <a:pPr>
              <a:lnSpc>
                <a:spcPct val="90000"/>
              </a:lnSpc>
            </a:pPr>
            <a:endParaRPr lang="en-US" altLang="zh-CN" sz="1800"/>
          </a:p>
        </p:txBody>
      </p:sp>
      <p:pic>
        <p:nvPicPr>
          <p:cNvPr id="79899" name="Picture 27" descr="jy5E"/>
          <p:cNvPicPr>
            <a:picLocks noChangeArrowheads="1"/>
          </p:cNvPicPr>
          <p:nvPr/>
        </p:nvPicPr>
        <p:blipFill>
          <a:blip r:embed="rId2" cstate="print"/>
          <a:srcRect/>
          <a:stretch>
            <a:fillRect/>
          </a:stretch>
        </p:blipFill>
        <p:spPr bwMode="auto">
          <a:xfrm>
            <a:off x="827088" y="4797425"/>
            <a:ext cx="1439862" cy="900113"/>
          </a:xfrm>
          <a:prstGeom prst="rect">
            <a:avLst/>
          </a:prstGeom>
          <a:noFill/>
          <a:ln w="9525">
            <a:solidFill>
              <a:srgbClr val="FF3399"/>
            </a:solidFill>
            <a:miter lim="800000"/>
            <a:headEnd/>
            <a:tailEnd/>
          </a:ln>
        </p:spPr>
      </p:pic>
      <p:pic>
        <p:nvPicPr>
          <p:cNvPr id="79902" name="Picture 30" descr="PP24E-1"/>
          <p:cNvPicPr>
            <a:picLocks noChangeArrowheads="1"/>
          </p:cNvPicPr>
          <p:nvPr/>
        </p:nvPicPr>
        <p:blipFill>
          <a:blip r:embed="rId3" cstate="print"/>
          <a:srcRect/>
          <a:stretch>
            <a:fillRect/>
          </a:stretch>
        </p:blipFill>
        <p:spPr bwMode="auto">
          <a:xfrm>
            <a:off x="2339975" y="4797425"/>
            <a:ext cx="1439863" cy="900113"/>
          </a:xfrm>
          <a:prstGeom prst="rect">
            <a:avLst/>
          </a:prstGeom>
          <a:noFill/>
          <a:ln w="9525">
            <a:solidFill>
              <a:schemeClr val="hlink"/>
            </a:solidFill>
            <a:miter lim="800000"/>
            <a:headEnd/>
            <a:tailEnd/>
          </a:ln>
        </p:spPr>
      </p:pic>
      <p:pic>
        <p:nvPicPr>
          <p:cNvPr id="79903" name="Picture 31" descr="PP48E-1"/>
          <p:cNvPicPr>
            <a:picLocks noChangeArrowheads="1"/>
          </p:cNvPicPr>
          <p:nvPr/>
        </p:nvPicPr>
        <p:blipFill>
          <a:blip r:embed="rId4" cstate="print"/>
          <a:srcRect/>
          <a:stretch>
            <a:fillRect/>
          </a:stretch>
        </p:blipFill>
        <p:spPr bwMode="auto">
          <a:xfrm>
            <a:off x="3851275" y="4797425"/>
            <a:ext cx="1439863" cy="900113"/>
          </a:xfrm>
          <a:prstGeom prst="rect">
            <a:avLst/>
          </a:prstGeom>
          <a:noFill/>
          <a:ln w="9525">
            <a:solidFill>
              <a:srgbClr val="FF3399"/>
            </a:solidFill>
            <a:miter lim="800000"/>
            <a:headEnd/>
            <a:tailEnd/>
          </a:ln>
        </p:spPr>
      </p:pic>
      <p:pic>
        <p:nvPicPr>
          <p:cNvPr id="79905" name="Picture 33" descr="PP24E-2"/>
          <p:cNvPicPr>
            <a:picLocks noChangeArrowheads="1"/>
          </p:cNvPicPr>
          <p:nvPr/>
        </p:nvPicPr>
        <p:blipFill>
          <a:blip r:embed="rId5" cstate="print"/>
          <a:srcRect/>
          <a:stretch>
            <a:fillRect/>
          </a:stretch>
        </p:blipFill>
        <p:spPr bwMode="auto">
          <a:xfrm>
            <a:off x="5364163" y="4797425"/>
            <a:ext cx="1439862" cy="900113"/>
          </a:xfrm>
          <a:prstGeom prst="rect">
            <a:avLst/>
          </a:prstGeom>
          <a:noFill/>
          <a:ln w="9525">
            <a:solidFill>
              <a:schemeClr val="hlink"/>
            </a:solidFill>
            <a:miter lim="800000"/>
            <a:headEnd/>
            <a:tailEnd/>
          </a:ln>
        </p:spPr>
      </p:pic>
      <p:sp>
        <p:nvSpPr>
          <p:cNvPr id="79907" name="WordArt 35"/>
          <p:cNvSpPr>
            <a:spLocks noChangeArrowheads="1" noChangeShapeType="1" noTextEdit="1"/>
          </p:cNvSpPr>
          <p:nvPr/>
        </p:nvSpPr>
        <p:spPr bwMode="auto">
          <a:xfrm>
            <a:off x="1187450" y="4543425"/>
            <a:ext cx="762000" cy="180975"/>
          </a:xfrm>
          <a:prstGeom prst="rect">
            <a:avLst/>
          </a:prstGeom>
        </p:spPr>
        <p:txBody>
          <a:bodyPr wrap="none" fromWordArt="1">
            <a:prstTxWarp prst="textPlain">
              <a:avLst>
                <a:gd name="adj" fmla="val 50000"/>
              </a:avLst>
            </a:prstTxWarp>
          </a:bodyPr>
          <a:lstStyle/>
          <a:p>
            <a:r>
              <a:rPr lang="en-US" altLang="zh-CN" sz="1400" kern="10">
                <a:ln w="9525">
                  <a:noFill/>
                  <a:round/>
                  <a:headEnd/>
                  <a:tailEnd/>
                </a:ln>
                <a:solidFill>
                  <a:srgbClr val="336699"/>
                </a:solidFill>
                <a:effectLst>
                  <a:outerShdw dist="45791" dir="2021404" algn="ctr" rotWithShape="0">
                    <a:srgbClr val="B2B2B2">
                      <a:alpha val="80000"/>
                    </a:srgbClr>
                  </a:outerShdw>
                </a:effectLst>
                <a:latin typeface="黑体"/>
                <a:ea typeface="黑体"/>
              </a:rPr>
              <a:t>PP24E-JY</a:t>
            </a:r>
            <a:endParaRPr lang="zh-CN" altLang="en-US" sz="1400" kern="10">
              <a:ln w="9525">
                <a:noFill/>
                <a:round/>
                <a:headEnd/>
                <a:tailEnd/>
              </a:ln>
              <a:solidFill>
                <a:srgbClr val="336699"/>
              </a:solidFill>
              <a:effectLst>
                <a:outerShdw dist="45791" dir="2021404" algn="ctr" rotWithShape="0">
                  <a:srgbClr val="B2B2B2">
                    <a:alpha val="80000"/>
                  </a:srgbClr>
                </a:outerShdw>
              </a:effectLst>
              <a:latin typeface="黑体"/>
              <a:ea typeface="黑体"/>
            </a:endParaRPr>
          </a:p>
        </p:txBody>
      </p:sp>
      <p:sp>
        <p:nvSpPr>
          <p:cNvPr id="79908" name="WordArt 36"/>
          <p:cNvSpPr>
            <a:spLocks noChangeArrowheads="1" noChangeShapeType="1" noTextEdit="1"/>
          </p:cNvSpPr>
          <p:nvPr/>
        </p:nvSpPr>
        <p:spPr bwMode="auto">
          <a:xfrm>
            <a:off x="2700338" y="4543425"/>
            <a:ext cx="666750" cy="180975"/>
          </a:xfrm>
          <a:prstGeom prst="rect">
            <a:avLst/>
          </a:prstGeom>
        </p:spPr>
        <p:txBody>
          <a:bodyPr wrap="none" fromWordArt="1">
            <a:prstTxWarp prst="textPlain">
              <a:avLst>
                <a:gd name="adj" fmla="val 50000"/>
              </a:avLst>
            </a:prstTxWarp>
          </a:bodyPr>
          <a:lstStyle/>
          <a:p>
            <a:r>
              <a:rPr lang="en-US" altLang="zh-CN" sz="1400" kern="10">
                <a:ln w="9525">
                  <a:noFill/>
                  <a:round/>
                  <a:headEnd/>
                  <a:tailEnd/>
                </a:ln>
                <a:solidFill>
                  <a:srgbClr val="336699"/>
                </a:solidFill>
                <a:effectLst>
                  <a:outerShdw dist="45791" dir="2021404" algn="ctr" rotWithShape="0">
                    <a:srgbClr val="B2B2B2">
                      <a:alpha val="80000"/>
                    </a:srgbClr>
                  </a:outerShdw>
                </a:effectLst>
                <a:latin typeface="黑体"/>
                <a:ea typeface="黑体"/>
              </a:rPr>
              <a:t>PP24E-A</a:t>
            </a:r>
            <a:endParaRPr lang="zh-CN" altLang="en-US" sz="1400" kern="10">
              <a:ln w="9525">
                <a:noFill/>
                <a:round/>
                <a:headEnd/>
                <a:tailEnd/>
              </a:ln>
              <a:solidFill>
                <a:srgbClr val="336699"/>
              </a:solidFill>
              <a:effectLst>
                <a:outerShdw dist="45791" dir="2021404" algn="ctr" rotWithShape="0">
                  <a:srgbClr val="B2B2B2">
                    <a:alpha val="80000"/>
                  </a:srgbClr>
                </a:outerShdw>
              </a:effectLst>
              <a:latin typeface="黑体"/>
              <a:ea typeface="黑体"/>
            </a:endParaRPr>
          </a:p>
        </p:txBody>
      </p:sp>
      <p:sp>
        <p:nvSpPr>
          <p:cNvPr id="79909" name="WordArt 37"/>
          <p:cNvSpPr>
            <a:spLocks noChangeArrowheads="1" noChangeShapeType="1" noTextEdit="1"/>
          </p:cNvSpPr>
          <p:nvPr/>
        </p:nvSpPr>
        <p:spPr bwMode="auto">
          <a:xfrm>
            <a:off x="4211638" y="4543425"/>
            <a:ext cx="733425" cy="180975"/>
          </a:xfrm>
          <a:prstGeom prst="rect">
            <a:avLst/>
          </a:prstGeom>
        </p:spPr>
        <p:txBody>
          <a:bodyPr wrap="none" fromWordArt="1">
            <a:prstTxWarp prst="textPlain">
              <a:avLst>
                <a:gd name="adj" fmla="val 50000"/>
              </a:avLst>
            </a:prstTxWarp>
          </a:bodyPr>
          <a:lstStyle/>
          <a:p>
            <a:r>
              <a:rPr lang="en-US" altLang="zh-CN" sz="1400" kern="10">
                <a:ln w="9525">
                  <a:noFill/>
                  <a:round/>
                  <a:headEnd/>
                  <a:tailEnd/>
                </a:ln>
                <a:solidFill>
                  <a:srgbClr val="336699"/>
                </a:solidFill>
                <a:effectLst>
                  <a:outerShdw dist="45791" dir="2021404" algn="ctr" rotWithShape="0">
                    <a:srgbClr val="B2B2B2">
                      <a:alpha val="80000"/>
                    </a:srgbClr>
                  </a:outerShdw>
                </a:effectLst>
                <a:latin typeface="黑体"/>
                <a:ea typeface="黑体"/>
              </a:rPr>
              <a:t>PP48E-A</a:t>
            </a:r>
            <a:endParaRPr lang="zh-CN" altLang="en-US" sz="1400" kern="10">
              <a:ln w="9525">
                <a:noFill/>
                <a:round/>
                <a:headEnd/>
                <a:tailEnd/>
              </a:ln>
              <a:solidFill>
                <a:srgbClr val="336699"/>
              </a:solidFill>
              <a:effectLst>
                <a:outerShdw dist="45791" dir="2021404" algn="ctr" rotWithShape="0">
                  <a:srgbClr val="B2B2B2">
                    <a:alpha val="80000"/>
                  </a:srgbClr>
                </a:outerShdw>
              </a:effectLst>
              <a:latin typeface="黑体"/>
              <a:ea typeface="黑体"/>
            </a:endParaRPr>
          </a:p>
        </p:txBody>
      </p:sp>
      <p:sp>
        <p:nvSpPr>
          <p:cNvPr id="79910" name="WordArt 38"/>
          <p:cNvSpPr>
            <a:spLocks noChangeArrowheads="1" noChangeShapeType="1" noTextEdit="1"/>
          </p:cNvSpPr>
          <p:nvPr/>
        </p:nvSpPr>
        <p:spPr bwMode="auto">
          <a:xfrm>
            <a:off x="5724525" y="4543425"/>
            <a:ext cx="733425" cy="180975"/>
          </a:xfrm>
          <a:prstGeom prst="rect">
            <a:avLst/>
          </a:prstGeom>
        </p:spPr>
        <p:txBody>
          <a:bodyPr wrap="none" fromWordArt="1">
            <a:prstTxWarp prst="textPlain">
              <a:avLst>
                <a:gd name="adj" fmla="val 50000"/>
              </a:avLst>
            </a:prstTxWarp>
          </a:bodyPr>
          <a:lstStyle/>
          <a:p>
            <a:r>
              <a:rPr lang="en-US" altLang="zh-CN" sz="1400" kern="10">
                <a:ln w="9525">
                  <a:noFill/>
                  <a:round/>
                  <a:headEnd/>
                  <a:tailEnd/>
                </a:ln>
                <a:solidFill>
                  <a:srgbClr val="336699"/>
                </a:solidFill>
                <a:effectLst>
                  <a:outerShdw dist="45791" dir="2021404" algn="ctr" rotWithShape="0">
                    <a:srgbClr val="B2B2B2">
                      <a:alpha val="80000"/>
                    </a:srgbClr>
                  </a:outerShdw>
                </a:effectLst>
                <a:latin typeface="黑体"/>
                <a:ea typeface="黑体"/>
              </a:rPr>
              <a:t>PP24E-B</a:t>
            </a:r>
            <a:endParaRPr lang="zh-CN" altLang="en-US" sz="1400" kern="10">
              <a:ln w="9525">
                <a:noFill/>
                <a:round/>
                <a:headEnd/>
                <a:tailEnd/>
              </a:ln>
              <a:solidFill>
                <a:srgbClr val="336699"/>
              </a:solidFill>
              <a:effectLst>
                <a:outerShdw dist="45791" dir="2021404" algn="ctr" rotWithShape="0">
                  <a:srgbClr val="B2B2B2">
                    <a:alpha val="80000"/>
                  </a:srgbClr>
                </a:outerShdw>
              </a:effectLst>
              <a:latin typeface="黑体"/>
              <a:ea typeface="黑体"/>
            </a:endParaRPr>
          </a:p>
        </p:txBody>
      </p:sp>
      <p:sp>
        <p:nvSpPr>
          <p:cNvPr id="79913" name="Rectangle 41"/>
          <p:cNvSpPr>
            <a:spLocks noChangeArrowheads="1"/>
          </p:cNvSpPr>
          <p:nvPr/>
        </p:nvSpPr>
        <p:spPr bwMode="auto">
          <a:xfrm>
            <a:off x="1042988" y="1890713"/>
            <a:ext cx="7129462" cy="2468562"/>
          </a:xfrm>
          <a:prstGeom prst="rect">
            <a:avLst/>
          </a:prstGeom>
          <a:noFill/>
          <a:ln w="9525" algn="ctr">
            <a:noFill/>
            <a:miter lim="800000"/>
            <a:headEnd/>
            <a:tailEnd/>
          </a:ln>
          <a:effectLst/>
        </p:spPr>
        <p:txBody>
          <a:bodyPr>
            <a:spAutoFit/>
          </a:bodyPr>
          <a:lstStyle/>
          <a:p>
            <a:pPr algn="l"/>
            <a:r>
              <a:rPr lang="en-US" altLang="zh-CN" sz="2400"/>
              <a:t>    </a:t>
            </a:r>
            <a:r>
              <a:rPr lang="zh-CN" altLang="en-US" sz="2400">
                <a:effectLst>
                  <a:outerShdw blurRad="38100" dist="38100" dir="2700000" algn="tl">
                    <a:srgbClr val="C0C0C0"/>
                  </a:outerShdw>
                </a:effectLst>
              </a:rPr>
              <a:t>固定端口配线架</a:t>
            </a:r>
          </a:p>
          <a:p>
            <a:pPr algn="l">
              <a:buFont typeface="Wingdings" pitchFamily="2" charset="2"/>
              <a:buChar char="Ø"/>
            </a:pPr>
            <a:r>
              <a:rPr lang="zh-CN" altLang="en-US" sz="2000"/>
              <a:t> </a:t>
            </a:r>
            <a:r>
              <a:rPr lang="en-US" altLang="zh-CN" sz="2000"/>
              <a:t>19inch</a:t>
            </a:r>
            <a:r>
              <a:rPr lang="zh-CN" altLang="en-US" sz="2000"/>
              <a:t>标准机架式安装</a:t>
            </a:r>
          </a:p>
          <a:p>
            <a:pPr algn="l">
              <a:buFont typeface="Wingdings" pitchFamily="2" charset="2"/>
              <a:buNone/>
            </a:pPr>
            <a:r>
              <a:rPr lang="zh-CN" altLang="en-US" sz="2000"/>
              <a:t>     </a:t>
            </a:r>
            <a:r>
              <a:rPr lang="en-US" altLang="zh-CN" sz="2000"/>
              <a:t>—</a:t>
            </a:r>
            <a:r>
              <a:rPr lang="zh-CN" altLang="en-US" sz="2000"/>
              <a:t>固定端口配线架备</a:t>
            </a:r>
            <a:r>
              <a:rPr lang="en-US" altLang="zh-CN" sz="2000"/>
              <a:t>24</a:t>
            </a:r>
            <a:r>
              <a:rPr lang="zh-CN" altLang="en-US" sz="2000"/>
              <a:t>口和</a:t>
            </a:r>
            <a:r>
              <a:rPr lang="en-US" altLang="zh-CN" sz="2000"/>
              <a:t>48</a:t>
            </a:r>
            <a:r>
              <a:rPr lang="zh-CN" altLang="en-US" sz="2000"/>
              <a:t>口选件</a:t>
            </a:r>
          </a:p>
          <a:p>
            <a:pPr algn="l">
              <a:buFont typeface="Wingdings" pitchFamily="2" charset="2"/>
              <a:buChar char="Ø"/>
            </a:pPr>
            <a:r>
              <a:rPr lang="zh-CN" altLang="en-US" sz="2000"/>
              <a:t> 打线钳操作，相对于在机柜端端接模块更加方便。</a:t>
            </a:r>
          </a:p>
          <a:p>
            <a:pPr algn="l">
              <a:buFont typeface="Wingdings" pitchFamily="2" charset="2"/>
              <a:buChar char="Ø"/>
            </a:pPr>
            <a:r>
              <a:rPr lang="zh-CN" altLang="en-US" sz="2000"/>
              <a:t> 对信息点数目较大的项目可以提供较好的解决方案。</a:t>
            </a:r>
          </a:p>
          <a:p>
            <a:pPr algn="l">
              <a:buFont typeface="Wingdings" pitchFamily="2" charset="2"/>
              <a:buChar char="Ø"/>
            </a:pPr>
            <a:r>
              <a:rPr lang="zh-CN" altLang="en-US" sz="2000"/>
              <a:t> 配线架背面附有</a:t>
            </a:r>
            <a:r>
              <a:rPr lang="en-US" altLang="zh-CN" sz="2000"/>
              <a:t>T568A/B</a:t>
            </a:r>
            <a:r>
              <a:rPr lang="zh-CN" altLang="en-US" sz="2000"/>
              <a:t>两种线序标识，方便进行线缆端接</a:t>
            </a:r>
          </a:p>
          <a:p>
            <a:pPr algn="l">
              <a:buFont typeface="Wingdings" pitchFamily="2" charset="2"/>
              <a:buChar char="Ø"/>
            </a:pPr>
            <a:r>
              <a:rPr lang="zh-CN" altLang="en-US" sz="2000"/>
              <a:t> 配线架固定采用金属螺丝，牢固可靠</a:t>
            </a:r>
          </a:p>
          <a:p>
            <a:pPr algn="l">
              <a:buFont typeface="Wingdings" pitchFamily="2" charset="2"/>
              <a:buChar char="Ø"/>
            </a:pPr>
            <a:endParaRPr lang="en-US" altLang="zh-CN" sz="1200"/>
          </a:p>
        </p:txBody>
      </p:sp>
      <p:pic>
        <p:nvPicPr>
          <p:cNvPr id="79920" name="Picture 48" descr="PP48-2 理线环48"/>
          <p:cNvPicPr>
            <a:picLocks noChangeArrowheads="1"/>
          </p:cNvPicPr>
          <p:nvPr/>
        </p:nvPicPr>
        <p:blipFill>
          <a:blip r:embed="rId6" cstate="print"/>
          <a:srcRect/>
          <a:stretch>
            <a:fillRect/>
          </a:stretch>
        </p:blipFill>
        <p:spPr bwMode="auto">
          <a:xfrm>
            <a:off x="6877050" y="4797425"/>
            <a:ext cx="1439863" cy="900113"/>
          </a:xfrm>
          <a:prstGeom prst="rect">
            <a:avLst/>
          </a:prstGeom>
          <a:noFill/>
          <a:ln w="9525">
            <a:solidFill>
              <a:srgbClr val="FF3399"/>
            </a:solidFill>
            <a:miter lim="800000"/>
            <a:headEnd/>
            <a:tailEnd/>
          </a:ln>
        </p:spPr>
      </p:pic>
      <p:sp>
        <p:nvSpPr>
          <p:cNvPr id="79921" name="WordArt 49"/>
          <p:cNvSpPr>
            <a:spLocks noChangeArrowheads="1" noChangeShapeType="1" noTextEdit="1"/>
          </p:cNvSpPr>
          <p:nvPr/>
        </p:nvSpPr>
        <p:spPr bwMode="auto">
          <a:xfrm>
            <a:off x="7235825" y="4543425"/>
            <a:ext cx="733425" cy="180975"/>
          </a:xfrm>
          <a:prstGeom prst="rect">
            <a:avLst/>
          </a:prstGeom>
        </p:spPr>
        <p:txBody>
          <a:bodyPr wrap="none" fromWordArt="1">
            <a:prstTxWarp prst="textPlain">
              <a:avLst>
                <a:gd name="adj" fmla="val 50000"/>
              </a:avLst>
            </a:prstTxWarp>
          </a:bodyPr>
          <a:lstStyle/>
          <a:p>
            <a:r>
              <a:rPr lang="en-US" altLang="zh-CN" sz="1400" kern="10">
                <a:ln w="9525">
                  <a:noFill/>
                  <a:round/>
                  <a:headEnd/>
                  <a:tailEnd/>
                </a:ln>
                <a:solidFill>
                  <a:srgbClr val="336699"/>
                </a:solidFill>
                <a:effectLst>
                  <a:outerShdw dist="45791" dir="2021404" algn="ctr" rotWithShape="0">
                    <a:srgbClr val="B2B2B2">
                      <a:alpha val="80000"/>
                    </a:srgbClr>
                  </a:outerShdw>
                </a:effectLst>
                <a:latin typeface="黑体"/>
                <a:ea typeface="黑体"/>
              </a:rPr>
              <a:t>PP48E-B</a:t>
            </a:r>
            <a:endParaRPr lang="zh-CN" altLang="en-US" sz="1400" kern="10">
              <a:ln w="9525">
                <a:noFill/>
                <a:round/>
                <a:headEnd/>
                <a:tailEnd/>
              </a:ln>
              <a:solidFill>
                <a:srgbClr val="336699"/>
              </a:solidFill>
              <a:effectLst>
                <a:outerShdw dist="45791" dir="2021404" algn="ctr" rotWithShape="0">
                  <a:srgbClr val="B2B2B2">
                    <a:alpha val="80000"/>
                  </a:srgbClr>
                </a:outerShdw>
              </a:effectLst>
              <a:latin typeface="黑体"/>
              <a:ea typeface="黑体"/>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zh-CN" altLang="en-US" sz="3600" b="1">
                <a:effectLst>
                  <a:outerShdw blurRad="38100" dist="38100" dir="2700000" algn="tl">
                    <a:srgbClr val="C0C0C0"/>
                  </a:outerShdw>
                </a:effectLst>
              </a:rPr>
              <a:t>超五类配线架</a:t>
            </a:r>
          </a:p>
        </p:txBody>
      </p:sp>
      <p:sp>
        <p:nvSpPr>
          <p:cNvPr id="67587" name="Rectangle 3"/>
          <p:cNvSpPr>
            <a:spLocks noGrp="1" noChangeArrowheads="1"/>
          </p:cNvSpPr>
          <p:nvPr>
            <p:ph type="body" sz="half" idx="1"/>
          </p:nvPr>
        </p:nvSpPr>
        <p:spPr>
          <a:xfrm>
            <a:off x="684213" y="1916113"/>
            <a:ext cx="8013700" cy="2449512"/>
          </a:xfrm>
        </p:spPr>
        <p:txBody>
          <a:bodyPr/>
          <a:lstStyle/>
          <a:p>
            <a:pPr>
              <a:lnSpc>
                <a:spcPct val="80000"/>
              </a:lnSpc>
              <a:buFontTx/>
              <a:buNone/>
            </a:pPr>
            <a:r>
              <a:rPr lang="en-US" altLang="zh-CN" sz="900" dirty="0">
                <a:effectLst>
                  <a:outerShdw blurRad="38100" dist="38100" dir="2700000" algn="tl">
                    <a:srgbClr val="C0C0C0"/>
                  </a:outerShdw>
                </a:effectLst>
              </a:rPr>
              <a:t>          </a:t>
            </a:r>
            <a:r>
              <a:rPr lang="zh-CN" altLang="en-US" sz="2400" dirty="0">
                <a:effectLst>
                  <a:outerShdw blurRad="38100" dist="38100" dir="2700000" algn="tl">
                    <a:srgbClr val="C0C0C0"/>
                  </a:outerShdw>
                </a:effectLst>
              </a:rPr>
              <a:t>模块化配线架</a:t>
            </a:r>
          </a:p>
          <a:p>
            <a:pPr>
              <a:lnSpc>
                <a:spcPct val="80000"/>
              </a:lnSpc>
              <a:buFont typeface="Wingdings" pitchFamily="2" charset="2"/>
              <a:buChar char="Ø"/>
            </a:pPr>
            <a:r>
              <a:rPr lang="en-US" altLang="zh-CN" sz="2000" dirty="0"/>
              <a:t>19inch24</a:t>
            </a:r>
            <a:r>
              <a:rPr lang="zh-CN" altLang="en-US" sz="2000" dirty="0"/>
              <a:t>口标准机架式安装</a:t>
            </a:r>
          </a:p>
          <a:p>
            <a:pPr>
              <a:lnSpc>
                <a:spcPct val="80000"/>
              </a:lnSpc>
              <a:buFont typeface="Wingdings" pitchFamily="2" charset="2"/>
              <a:buChar char="Ø"/>
            </a:pPr>
            <a:r>
              <a:rPr lang="zh-CN" altLang="en-US" sz="2000" dirty="0"/>
              <a:t>模块化配线架是可以灵活装配模块的空架子，理论上说是不分布线系统类别的，用户可以根据自身需要做出搭配。即：同一款的模块化配线架可支持超五类、六类或者是语音系统模块同时安装。</a:t>
            </a:r>
          </a:p>
          <a:p>
            <a:pPr>
              <a:lnSpc>
                <a:spcPct val="80000"/>
              </a:lnSpc>
              <a:buFont typeface="Wingdings" pitchFamily="2" charset="2"/>
              <a:buChar char="Ø"/>
            </a:pPr>
            <a:r>
              <a:rPr lang="zh-CN" altLang="en-US" sz="2000" dirty="0"/>
              <a:t>屏蔽配线架采用</a:t>
            </a:r>
            <a:r>
              <a:rPr lang="en-US" altLang="zh-CN" sz="2000" dirty="0"/>
              <a:t>360°</a:t>
            </a:r>
            <a:r>
              <a:rPr lang="zh-CN" altLang="en-US" sz="2000" dirty="0"/>
              <a:t>全屏蔽壳体设计，提供很好的</a:t>
            </a:r>
            <a:r>
              <a:rPr lang="en-US" altLang="zh-CN" sz="2000" dirty="0"/>
              <a:t>EMC</a:t>
            </a:r>
            <a:r>
              <a:rPr lang="zh-CN" altLang="en-US" sz="2000" dirty="0"/>
              <a:t>性能</a:t>
            </a:r>
          </a:p>
          <a:p>
            <a:pPr>
              <a:lnSpc>
                <a:spcPct val="80000"/>
              </a:lnSpc>
              <a:buFont typeface="Wingdings" pitchFamily="2" charset="2"/>
              <a:buChar char="Ø"/>
            </a:pPr>
            <a:r>
              <a:rPr lang="zh-CN" altLang="en-US" sz="2000" dirty="0"/>
              <a:t>模块化的好处在于用户可以根据自身对信息点实际需要来配置相对应的模块</a:t>
            </a:r>
          </a:p>
          <a:p>
            <a:pPr>
              <a:lnSpc>
                <a:spcPct val="80000"/>
              </a:lnSpc>
              <a:spcBef>
                <a:spcPct val="50000"/>
              </a:spcBef>
              <a:buFontTx/>
              <a:buNone/>
            </a:pPr>
            <a:endParaRPr lang="zh-CN" altLang="en-US" sz="2000" dirty="0"/>
          </a:p>
          <a:p>
            <a:pPr>
              <a:lnSpc>
                <a:spcPct val="80000"/>
              </a:lnSpc>
            </a:pPr>
            <a:endParaRPr lang="zh-CN" altLang="en-US" sz="100" dirty="0"/>
          </a:p>
          <a:p>
            <a:pPr>
              <a:lnSpc>
                <a:spcPct val="80000"/>
              </a:lnSpc>
              <a:buFontTx/>
              <a:buNone/>
            </a:pPr>
            <a:endParaRPr lang="zh-CN" altLang="en-US" sz="100" dirty="0"/>
          </a:p>
          <a:p>
            <a:pPr>
              <a:lnSpc>
                <a:spcPct val="80000"/>
              </a:lnSpc>
              <a:buFontTx/>
              <a:buNone/>
            </a:pPr>
            <a:endParaRPr lang="zh-CN" altLang="en-US" sz="100" dirty="0"/>
          </a:p>
          <a:p>
            <a:pPr>
              <a:lnSpc>
                <a:spcPct val="80000"/>
              </a:lnSpc>
              <a:buFontTx/>
              <a:buNone/>
            </a:pPr>
            <a:r>
              <a:rPr lang="zh-CN" altLang="en-US" sz="100" dirty="0"/>
              <a:t> </a:t>
            </a:r>
          </a:p>
          <a:p>
            <a:pPr>
              <a:lnSpc>
                <a:spcPct val="80000"/>
              </a:lnSpc>
              <a:buFontTx/>
              <a:buNone/>
            </a:pPr>
            <a:endParaRPr lang="en-US" altLang="zh-CN" sz="100" dirty="0"/>
          </a:p>
        </p:txBody>
      </p:sp>
      <p:pic>
        <p:nvPicPr>
          <p:cNvPr id="67594" name="Picture 10" descr="PP24EMR-1"/>
          <p:cNvPicPr>
            <a:picLocks noChangeArrowheads="1"/>
          </p:cNvPicPr>
          <p:nvPr/>
        </p:nvPicPr>
        <p:blipFill>
          <a:blip r:embed="rId2" cstate="print"/>
          <a:srcRect/>
          <a:stretch>
            <a:fillRect/>
          </a:stretch>
        </p:blipFill>
        <p:spPr bwMode="auto">
          <a:xfrm>
            <a:off x="4716463" y="4475163"/>
            <a:ext cx="3238500" cy="1258887"/>
          </a:xfrm>
          <a:prstGeom prst="rect">
            <a:avLst/>
          </a:prstGeom>
          <a:noFill/>
          <a:ln w="19050">
            <a:solidFill>
              <a:srgbClr val="FF0066"/>
            </a:solidFill>
            <a:miter lim="800000"/>
            <a:headEnd/>
            <a:tailEnd/>
          </a:ln>
        </p:spPr>
      </p:pic>
      <p:sp>
        <p:nvSpPr>
          <p:cNvPr id="67596" name="WordArt 12"/>
          <p:cNvSpPr>
            <a:spLocks noChangeArrowheads="1" noChangeShapeType="1" noTextEdit="1"/>
          </p:cNvSpPr>
          <p:nvPr/>
        </p:nvSpPr>
        <p:spPr bwMode="auto">
          <a:xfrm>
            <a:off x="5889625" y="4868863"/>
            <a:ext cx="914400" cy="228600"/>
          </a:xfrm>
          <a:prstGeom prst="rect">
            <a:avLst/>
          </a:prstGeom>
        </p:spPr>
        <p:txBody>
          <a:bodyPr wrap="none" fromWordArt="1">
            <a:prstTxWarp prst="textPlain">
              <a:avLst>
                <a:gd name="adj" fmla="val 50000"/>
              </a:avLst>
            </a:prstTxWarp>
          </a:bodyPr>
          <a:lstStyle/>
          <a:p>
            <a:r>
              <a:rPr lang="en-US" altLang="zh-CN"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rPr>
              <a:t>PP24MR-1</a:t>
            </a:r>
            <a:endParaRPr lang="zh-CN" altLang="en-US"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endParaRPr>
          </a:p>
        </p:txBody>
      </p:sp>
      <p:pic>
        <p:nvPicPr>
          <p:cNvPr id="67598" name="Picture 14" descr="PPS32口"/>
          <p:cNvPicPr>
            <a:picLocks noChangeAspect="1" noChangeArrowheads="1"/>
          </p:cNvPicPr>
          <p:nvPr/>
        </p:nvPicPr>
        <p:blipFill>
          <a:blip r:embed="rId3"/>
          <a:srcRect/>
          <a:stretch>
            <a:fillRect/>
          </a:stretch>
        </p:blipFill>
        <p:spPr bwMode="auto">
          <a:xfrm>
            <a:off x="1258888" y="5157788"/>
            <a:ext cx="2952750" cy="431800"/>
          </a:xfrm>
          <a:prstGeom prst="rect">
            <a:avLst/>
          </a:prstGeom>
          <a:noFill/>
        </p:spPr>
      </p:pic>
      <p:pic>
        <p:nvPicPr>
          <p:cNvPr id="67600" name="Picture 16" descr="PPS16口"/>
          <p:cNvPicPr>
            <a:picLocks noGrp="1" noChangeAspect="1" noChangeArrowheads="1"/>
          </p:cNvPicPr>
          <p:nvPr>
            <p:ph sz="half" idx="2"/>
          </p:nvPr>
        </p:nvPicPr>
        <p:blipFill>
          <a:blip r:embed="rId4"/>
          <a:srcRect/>
          <a:stretch>
            <a:fillRect/>
          </a:stretch>
        </p:blipFill>
        <p:spPr>
          <a:xfrm>
            <a:off x="1258888" y="4652963"/>
            <a:ext cx="2952750" cy="360362"/>
          </a:xfrm>
          <a:noFill/>
          <a:ln/>
        </p:spPr>
      </p:pic>
      <p:sp>
        <p:nvSpPr>
          <p:cNvPr id="67601" name="Rectangle 17"/>
          <p:cNvSpPr>
            <a:spLocks noChangeArrowheads="1"/>
          </p:cNvSpPr>
          <p:nvPr/>
        </p:nvSpPr>
        <p:spPr bwMode="auto">
          <a:xfrm>
            <a:off x="1117600" y="4475163"/>
            <a:ext cx="3238500" cy="1258887"/>
          </a:xfrm>
          <a:prstGeom prst="rect">
            <a:avLst/>
          </a:prstGeom>
          <a:noFill/>
          <a:ln w="9525" algn="ctr">
            <a:solidFill>
              <a:srgbClr val="FF0066"/>
            </a:solidFill>
            <a:miter lim="800000"/>
            <a:headEnd/>
            <a:tailEnd/>
          </a:ln>
          <a:effectLst/>
        </p:spPr>
        <p:txBody>
          <a:bodyPr wrap="none" anchor="ctr"/>
          <a:lstStyle/>
          <a:p>
            <a:endParaRPr lang="zh-CN" altLang="en-US"/>
          </a:p>
        </p:txBody>
      </p:sp>
      <p:sp>
        <p:nvSpPr>
          <p:cNvPr id="67603" name="WordArt 19"/>
          <p:cNvSpPr>
            <a:spLocks noChangeArrowheads="1" noChangeShapeType="1" noTextEdit="1"/>
          </p:cNvSpPr>
          <p:nvPr/>
        </p:nvSpPr>
        <p:spPr bwMode="auto">
          <a:xfrm>
            <a:off x="3341688" y="4813300"/>
            <a:ext cx="942975" cy="200025"/>
          </a:xfrm>
          <a:prstGeom prst="rect">
            <a:avLst/>
          </a:prstGeom>
        </p:spPr>
        <p:txBody>
          <a:bodyPr wrap="none" fromWordArt="1">
            <a:prstTxWarp prst="textPlain">
              <a:avLst>
                <a:gd name="adj" fmla="val 50000"/>
              </a:avLst>
            </a:prstTxWarp>
          </a:bodyPr>
          <a:lstStyle/>
          <a:p>
            <a:r>
              <a:rPr lang="en-US" altLang="zh-CN" sz="1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rPr>
              <a:t>PPS16MR-3</a:t>
            </a:r>
            <a:endParaRPr lang="zh-CN" altLang="en-US" sz="1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endParaRPr>
          </a:p>
        </p:txBody>
      </p:sp>
      <p:sp>
        <p:nvSpPr>
          <p:cNvPr id="67608" name="WordArt 24"/>
          <p:cNvSpPr>
            <a:spLocks noChangeArrowheads="1" noChangeShapeType="1" noTextEdit="1"/>
          </p:cNvSpPr>
          <p:nvPr/>
        </p:nvSpPr>
        <p:spPr bwMode="auto">
          <a:xfrm>
            <a:off x="3341688" y="5461000"/>
            <a:ext cx="942975" cy="200025"/>
          </a:xfrm>
          <a:prstGeom prst="rect">
            <a:avLst/>
          </a:prstGeom>
        </p:spPr>
        <p:txBody>
          <a:bodyPr wrap="none" fromWordArt="1">
            <a:prstTxWarp prst="textPlain">
              <a:avLst>
                <a:gd name="adj" fmla="val 50000"/>
              </a:avLst>
            </a:prstTxWarp>
          </a:bodyPr>
          <a:lstStyle/>
          <a:p>
            <a:r>
              <a:rPr lang="en-US" altLang="zh-CN" sz="1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rPr>
              <a:t>PPS32MR-3</a:t>
            </a:r>
            <a:endParaRPr lang="zh-CN" altLang="en-US" sz="1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755650" y="1412875"/>
          <a:ext cx="7561263" cy="424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5681" name="AutoShape 33"/>
          <p:cNvSpPr>
            <a:spLocks noChangeArrowheads="1"/>
          </p:cNvSpPr>
          <p:nvPr/>
        </p:nvSpPr>
        <p:spPr bwMode="auto">
          <a:xfrm>
            <a:off x="900113" y="1196975"/>
            <a:ext cx="2087562" cy="2016125"/>
          </a:xfrm>
          <a:prstGeom prst="irregularSeal1">
            <a:avLst/>
          </a:prstGeom>
          <a:solidFill>
            <a:srgbClr val="FF3300"/>
          </a:solidFill>
          <a:ln w="9525" algn="ctr">
            <a:solidFill>
              <a:schemeClr val="hlink"/>
            </a:solidFill>
            <a:miter lim="800000"/>
            <a:headEnd/>
            <a:tailEnd/>
          </a:ln>
          <a:effectLst/>
        </p:spPr>
        <p:txBody>
          <a:bodyPr wrap="none" anchor="ctr"/>
          <a:lstStyle/>
          <a:p>
            <a:r>
              <a:rPr lang="zh-CN" altLang="en-US" sz="2000" b="1">
                <a:solidFill>
                  <a:schemeClr val="bg1"/>
                </a:solidFill>
                <a:ea typeface="楷体_GB2312" pitchFamily="49" charset="-122"/>
              </a:rPr>
              <a:t>配线架</a:t>
            </a:r>
          </a:p>
          <a:p>
            <a:r>
              <a:rPr lang="zh-CN" altLang="en-US" sz="2000" b="1">
                <a:solidFill>
                  <a:schemeClr val="bg1"/>
                </a:solidFill>
                <a:ea typeface="楷体_GB2312" pitchFamily="49" charset="-122"/>
              </a:rPr>
              <a:t>编号示意图</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WordArt 2"/>
          <p:cNvSpPr>
            <a:spLocks noChangeArrowheads="1" noChangeShapeType="1" noTextEdit="1"/>
          </p:cNvSpPr>
          <p:nvPr/>
        </p:nvSpPr>
        <p:spPr bwMode="auto">
          <a:xfrm>
            <a:off x="2627313" y="2781300"/>
            <a:ext cx="3962400" cy="700088"/>
          </a:xfrm>
          <a:prstGeom prst="rect">
            <a:avLst/>
          </a:prstGeom>
        </p:spPr>
        <p:txBody>
          <a:bodyPr wrap="none" fromWordArt="1">
            <a:prstTxWarp prst="textPlain">
              <a:avLst>
                <a:gd name="adj" fmla="val 50000"/>
              </a:avLst>
            </a:prstTxWarp>
          </a:bodyPr>
          <a:lstStyle/>
          <a:p>
            <a:r>
              <a:rPr lang="en-US" altLang="zh-CN" sz="4800" b="1" i="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rPr>
              <a:t>Cat6</a:t>
            </a:r>
            <a:r>
              <a:rPr lang="zh-CN" altLang="en-US" sz="4800" b="1" i="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rPr>
              <a:t>布线系统</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70" name="Picture 46" descr="PP246-1副本"/>
          <p:cNvPicPr>
            <a:picLocks noChangeArrowheads="1"/>
          </p:cNvPicPr>
          <p:nvPr/>
        </p:nvPicPr>
        <p:blipFill>
          <a:blip r:embed="rId2" cstate="print"/>
          <a:srcRect/>
          <a:stretch>
            <a:fillRect/>
          </a:stretch>
        </p:blipFill>
        <p:spPr bwMode="auto">
          <a:xfrm>
            <a:off x="7380288" y="5013325"/>
            <a:ext cx="1008062" cy="792163"/>
          </a:xfrm>
          <a:prstGeom prst="rect">
            <a:avLst/>
          </a:prstGeom>
          <a:noFill/>
        </p:spPr>
      </p:pic>
      <p:pic>
        <p:nvPicPr>
          <p:cNvPr id="103469" name="Picture 45" descr="pag2-1"/>
          <p:cNvPicPr>
            <a:picLocks noChangeAspect="1" noChangeArrowheads="1"/>
          </p:cNvPicPr>
          <p:nvPr/>
        </p:nvPicPr>
        <p:blipFill>
          <a:blip r:embed="rId3" cstate="print"/>
          <a:srcRect/>
          <a:stretch>
            <a:fillRect/>
          </a:stretch>
        </p:blipFill>
        <p:spPr bwMode="auto">
          <a:xfrm>
            <a:off x="3708400" y="3681413"/>
            <a:ext cx="1223963" cy="900112"/>
          </a:xfrm>
          <a:prstGeom prst="rect">
            <a:avLst/>
          </a:prstGeom>
          <a:noFill/>
        </p:spPr>
      </p:pic>
      <p:pic>
        <p:nvPicPr>
          <p:cNvPr id="103468" name="Picture 44" descr="6UTP"/>
          <p:cNvPicPr>
            <a:picLocks noChangeAspect="1" noChangeArrowheads="1"/>
          </p:cNvPicPr>
          <p:nvPr/>
        </p:nvPicPr>
        <p:blipFill>
          <a:blip r:embed="rId4"/>
          <a:srcRect/>
          <a:stretch>
            <a:fillRect/>
          </a:stretch>
        </p:blipFill>
        <p:spPr bwMode="auto">
          <a:xfrm>
            <a:off x="4859338" y="1916113"/>
            <a:ext cx="1008062" cy="914400"/>
          </a:xfrm>
          <a:prstGeom prst="rect">
            <a:avLst/>
          </a:prstGeom>
          <a:noFill/>
        </p:spPr>
      </p:pic>
      <p:pic>
        <p:nvPicPr>
          <p:cNvPr id="103467" name="Picture 43" descr="6PL"/>
          <p:cNvPicPr>
            <a:picLocks noChangeAspect="1" noChangeArrowheads="1"/>
          </p:cNvPicPr>
          <p:nvPr/>
        </p:nvPicPr>
        <p:blipFill>
          <a:blip r:embed="rId5"/>
          <a:srcRect/>
          <a:stretch>
            <a:fillRect/>
          </a:stretch>
        </p:blipFill>
        <p:spPr bwMode="auto">
          <a:xfrm>
            <a:off x="6732588" y="1844675"/>
            <a:ext cx="1223962" cy="1082675"/>
          </a:xfrm>
          <a:prstGeom prst="rect">
            <a:avLst/>
          </a:prstGeom>
          <a:noFill/>
        </p:spPr>
      </p:pic>
      <p:sp>
        <p:nvSpPr>
          <p:cNvPr id="103426" name="Rectangle 2"/>
          <p:cNvSpPr>
            <a:spLocks noGrp="1" noChangeArrowheads="1"/>
          </p:cNvSpPr>
          <p:nvPr>
            <p:ph type="title"/>
          </p:nvPr>
        </p:nvSpPr>
        <p:spPr/>
        <p:txBody>
          <a:bodyPr/>
          <a:lstStyle/>
          <a:p>
            <a:r>
              <a:rPr lang="zh-CN" altLang="en-US" sz="3600" b="1">
                <a:effectLst>
                  <a:outerShdw blurRad="38100" dist="38100" dir="2700000" algn="tl">
                    <a:srgbClr val="C0C0C0"/>
                  </a:outerShdw>
                </a:effectLst>
              </a:rPr>
              <a:t>六类系统的优势</a:t>
            </a:r>
          </a:p>
        </p:txBody>
      </p:sp>
      <p:sp>
        <p:nvSpPr>
          <p:cNvPr id="103427" name="Rectangle 3"/>
          <p:cNvSpPr>
            <a:spLocks noGrp="1" noChangeArrowheads="1"/>
          </p:cNvSpPr>
          <p:nvPr>
            <p:ph type="body" sz="half" idx="1"/>
          </p:nvPr>
        </p:nvSpPr>
        <p:spPr>
          <a:xfrm>
            <a:off x="900113" y="1916113"/>
            <a:ext cx="3240087" cy="3960812"/>
          </a:xfrm>
        </p:spPr>
        <p:txBody>
          <a:bodyPr/>
          <a:lstStyle/>
          <a:p>
            <a:pPr>
              <a:buFont typeface="Wingdings" pitchFamily="2" charset="2"/>
              <a:buChar char="Ø"/>
            </a:pPr>
            <a:r>
              <a:rPr lang="zh-CN" altLang="en-US" sz="2000"/>
              <a:t>更高的传输带宽（</a:t>
            </a:r>
            <a:r>
              <a:rPr lang="en-US" altLang="zh-CN" sz="2000"/>
              <a:t>250MHz</a:t>
            </a:r>
            <a:r>
              <a:rPr lang="zh-CN" altLang="en-US" sz="2000"/>
              <a:t>）</a:t>
            </a:r>
          </a:p>
          <a:p>
            <a:pPr>
              <a:buFont typeface="Wingdings" pitchFamily="2" charset="2"/>
              <a:buChar char="Ø"/>
            </a:pPr>
            <a:r>
              <a:rPr lang="zh-CN" altLang="en-US" sz="2000"/>
              <a:t>更高的传输性能</a:t>
            </a:r>
          </a:p>
          <a:p>
            <a:pPr>
              <a:buFont typeface="Wingdings" pitchFamily="2" charset="2"/>
              <a:buChar char="Ø"/>
            </a:pPr>
            <a:r>
              <a:rPr lang="zh-CN" altLang="en-US" sz="2000"/>
              <a:t>更低的衰减</a:t>
            </a:r>
          </a:p>
          <a:p>
            <a:pPr>
              <a:buFont typeface="Wingdings" pitchFamily="2" charset="2"/>
              <a:buChar char="Ø"/>
            </a:pPr>
            <a:r>
              <a:rPr lang="zh-CN" altLang="en-US" sz="2000"/>
              <a:t>更少的串音</a:t>
            </a:r>
          </a:p>
          <a:p>
            <a:pPr>
              <a:buFont typeface="Wingdings" pitchFamily="2" charset="2"/>
              <a:buChar char="Ø"/>
            </a:pPr>
            <a:r>
              <a:rPr lang="zh-CN" altLang="en-US" sz="2000"/>
              <a:t>更好的</a:t>
            </a:r>
            <a:r>
              <a:rPr lang="en-US" altLang="zh-CN" sz="2000"/>
              <a:t>ACR </a:t>
            </a:r>
            <a:r>
              <a:rPr lang="zh-CN" altLang="en-US" sz="2000"/>
              <a:t>与回损性能</a:t>
            </a:r>
          </a:p>
          <a:p>
            <a:pPr>
              <a:buFont typeface="Wingdings" pitchFamily="2" charset="2"/>
              <a:buNone/>
            </a:pPr>
            <a:endParaRPr lang="en-US" altLang="zh-CN" sz="2800"/>
          </a:p>
        </p:txBody>
      </p:sp>
      <p:pic>
        <p:nvPicPr>
          <p:cNvPr id="103441" name="Picture 17" descr="MOU456WH-1"/>
          <p:cNvPicPr>
            <a:picLocks noChangeAspect="1" noChangeArrowheads="1"/>
          </p:cNvPicPr>
          <p:nvPr/>
        </p:nvPicPr>
        <p:blipFill>
          <a:blip r:embed="rId6" cstate="print"/>
          <a:srcRect/>
          <a:stretch>
            <a:fillRect/>
          </a:stretch>
        </p:blipFill>
        <p:spPr bwMode="auto">
          <a:xfrm>
            <a:off x="7550150" y="3575050"/>
            <a:ext cx="1593850" cy="1077913"/>
          </a:xfrm>
          <a:prstGeom prst="rect">
            <a:avLst/>
          </a:prstGeom>
          <a:noFill/>
        </p:spPr>
      </p:pic>
      <p:graphicFrame>
        <p:nvGraphicFramePr>
          <p:cNvPr id="2" name="图示 1"/>
          <p:cNvGraphicFramePr/>
          <p:nvPr/>
        </p:nvGraphicFramePr>
        <p:xfrm>
          <a:off x="4637088" y="2408238"/>
          <a:ext cx="3390900" cy="33258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3471" name="Oval 47"/>
          <p:cNvSpPr>
            <a:spLocks noChangeArrowheads="1"/>
          </p:cNvSpPr>
          <p:nvPr/>
        </p:nvSpPr>
        <p:spPr bwMode="auto">
          <a:xfrm>
            <a:off x="4716463" y="1844675"/>
            <a:ext cx="1150937" cy="1081088"/>
          </a:xfrm>
          <a:prstGeom prst="ellipse">
            <a:avLst/>
          </a:prstGeom>
          <a:noFill/>
          <a:ln w="9525" algn="ctr">
            <a:solidFill>
              <a:srgbClr val="FF0066"/>
            </a:solidFill>
            <a:round/>
            <a:headEnd/>
            <a:tailEnd/>
          </a:ln>
          <a:effectLst/>
        </p:spPr>
        <p:txBody>
          <a:bodyPr wrap="none" anchor="ctr"/>
          <a:lstStyle/>
          <a:p>
            <a:endParaRPr lang="zh-CN" altLang="en-US"/>
          </a:p>
        </p:txBody>
      </p:sp>
      <p:sp>
        <p:nvSpPr>
          <p:cNvPr id="103473" name="Oval 49"/>
          <p:cNvSpPr>
            <a:spLocks noChangeArrowheads="1"/>
          </p:cNvSpPr>
          <p:nvPr/>
        </p:nvSpPr>
        <p:spPr bwMode="auto">
          <a:xfrm>
            <a:off x="6804025" y="1844675"/>
            <a:ext cx="1150938" cy="1081088"/>
          </a:xfrm>
          <a:prstGeom prst="ellipse">
            <a:avLst/>
          </a:prstGeom>
          <a:noFill/>
          <a:ln w="9525" algn="ctr">
            <a:solidFill>
              <a:srgbClr val="FF0066"/>
            </a:solidFill>
            <a:round/>
            <a:headEnd/>
            <a:tailEnd/>
          </a:ln>
          <a:effectLst/>
        </p:spPr>
        <p:txBody>
          <a:bodyPr wrap="none" anchor="ctr"/>
          <a:lstStyle/>
          <a:p>
            <a:endParaRPr lang="zh-CN" altLang="en-US"/>
          </a:p>
        </p:txBody>
      </p:sp>
      <p:sp>
        <p:nvSpPr>
          <p:cNvPr id="103474" name="Oval 50"/>
          <p:cNvSpPr>
            <a:spLocks noChangeArrowheads="1"/>
          </p:cNvSpPr>
          <p:nvPr/>
        </p:nvSpPr>
        <p:spPr bwMode="auto">
          <a:xfrm>
            <a:off x="7813675" y="3573463"/>
            <a:ext cx="1150938" cy="1081087"/>
          </a:xfrm>
          <a:prstGeom prst="ellipse">
            <a:avLst/>
          </a:prstGeom>
          <a:noFill/>
          <a:ln w="9525" algn="ctr">
            <a:solidFill>
              <a:srgbClr val="FF0066"/>
            </a:solidFill>
            <a:round/>
            <a:headEnd/>
            <a:tailEnd/>
          </a:ln>
          <a:effectLst/>
        </p:spPr>
        <p:txBody>
          <a:bodyPr wrap="none" anchor="ctr"/>
          <a:lstStyle/>
          <a:p>
            <a:endParaRPr lang="zh-CN" altLang="en-US"/>
          </a:p>
        </p:txBody>
      </p:sp>
      <p:sp>
        <p:nvSpPr>
          <p:cNvPr id="103490" name="Oval 66"/>
          <p:cNvSpPr>
            <a:spLocks noChangeArrowheads="1"/>
          </p:cNvSpPr>
          <p:nvPr/>
        </p:nvSpPr>
        <p:spPr bwMode="auto">
          <a:xfrm>
            <a:off x="3708400" y="3573463"/>
            <a:ext cx="1150938" cy="1081087"/>
          </a:xfrm>
          <a:prstGeom prst="ellipse">
            <a:avLst/>
          </a:prstGeom>
          <a:noFill/>
          <a:ln w="9525" algn="ctr">
            <a:solidFill>
              <a:srgbClr val="FF0066"/>
            </a:solidFill>
            <a:round/>
            <a:headEnd/>
            <a:tailEnd/>
          </a:ln>
          <a:effectLst/>
        </p:spPr>
        <p:txBody>
          <a:bodyPr wrap="none" anchor="ctr"/>
          <a:lstStyle/>
          <a:p>
            <a:endParaRPr lang="zh-CN" altLang="en-US"/>
          </a:p>
        </p:txBody>
      </p:sp>
      <p:sp>
        <p:nvSpPr>
          <p:cNvPr id="103500" name="Oval 76"/>
          <p:cNvSpPr>
            <a:spLocks noChangeArrowheads="1"/>
          </p:cNvSpPr>
          <p:nvPr/>
        </p:nvSpPr>
        <p:spPr bwMode="auto">
          <a:xfrm>
            <a:off x="7308850" y="4868863"/>
            <a:ext cx="1150938" cy="1081087"/>
          </a:xfrm>
          <a:prstGeom prst="ellipse">
            <a:avLst/>
          </a:prstGeom>
          <a:noFill/>
          <a:ln w="9525" algn="ctr">
            <a:solidFill>
              <a:srgbClr val="FF0066"/>
            </a:solidFill>
            <a:round/>
            <a:headEnd/>
            <a:tailEnd/>
          </a:ln>
          <a:effectLst/>
        </p:spPr>
        <p:txBody>
          <a:bodyPr wrap="none" anchor="ctr"/>
          <a:lstStyle/>
          <a:p>
            <a:endParaRPr lang="zh-CN" altLang="en-US"/>
          </a:p>
        </p:txBody>
      </p:sp>
      <p:pic>
        <p:nvPicPr>
          <p:cNvPr id="15" name="Picture 1059" descr="超五类RJ45跳线"/>
          <p:cNvPicPr>
            <a:picLocks noChangeAspect="1" noChangeArrowheads="1"/>
          </p:cNvPicPr>
          <p:nvPr/>
        </p:nvPicPr>
        <p:blipFill>
          <a:blip r:embed="rId12"/>
          <a:srcRect/>
          <a:stretch>
            <a:fillRect/>
          </a:stretch>
        </p:blipFill>
        <p:spPr bwMode="auto">
          <a:xfrm>
            <a:off x="4500562" y="5072074"/>
            <a:ext cx="857256" cy="857256"/>
          </a:xfrm>
          <a:prstGeom prst="rect">
            <a:avLst/>
          </a:prstGeom>
          <a:noFill/>
          <a:ln>
            <a:solidFill>
              <a:srgbClr val="FF66FF"/>
            </a:solidFill>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p:cNvSpPr>
            <a:spLocks noGrp="1" noChangeArrowheads="1"/>
          </p:cNvSpPr>
          <p:nvPr>
            <p:ph type="body" sz="half" idx="1"/>
          </p:nvPr>
        </p:nvSpPr>
        <p:spPr>
          <a:xfrm>
            <a:off x="971550" y="981075"/>
            <a:ext cx="7129463" cy="4895850"/>
          </a:xfrm>
          <a:noFill/>
          <a:ln/>
        </p:spPr>
        <p:txBody>
          <a:bodyPr/>
          <a:lstStyle/>
          <a:p>
            <a:pPr>
              <a:buFontTx/>
              <a:buNone/>
            </a:pPr>
            <a:r>
              <a:rPr lang="en-US" altLang="zh-CN" sz="2000">
                <a:effectLst>
                  <a:outerShdw blurRad="38100" dist="38100" dir="2700000" algn="tl">
                    <a:srgbClr val="C0C0C0"/>
                  </a:outerShdw>
                </a:effectLst>
              </a:rPr>
              <a:t>          </a:t>
            </a:r>
          </a:p>
          <a:p>
            <a:pPr>
              <a:buFontTx/>
              <a:buNone/>
            </a:pPr>
            <a:r>
              <a:rPr lang="en-US" altLang="zh-CN" sz="2400">
                <a:effectLst>
                  <a:outerShdw blurRad="38100" dist="38100" dir="2700000" algn="tl">
                    <a:srgbClr val="C0C0C0"/>
                  </a:outerShdw>
                </a:effectLst>
              </a:rPr>
              <a:t>           </a:t>
            </a:r>
            <a:r>
              <a:rPr lang="zh-CN" altLang="en-US" sz="2400">
                <a:effectLst>
                  <a:outerShdw blurRad="38100" dist="38100" dir="2700000" algn="tl">
                    <a:srgbClr val="C0C0C0"/>
                  </a:outerShdw>
                </a:effectLst>
              </a:rPr>
              <a:t>六类解决方案系统</a:t>
            </a:r>
            <a:r>
              <a:rPr lang="en-US" altLang="zh-CN" sz="2400">
                <a:effectLst>
                  <a:outerShdw blurRad="38100" dist="38100" dir="2700000" algn="tl">
                    <a:srgbClr val="C0C0C0"/>
                  </a:outerShdw>
                </a:effectLst>
              </a:rPr>
              <a:t>, </a:t>
            </a:r>
            <a:r>
              <a:rPr lang="zh-CN" altLang="en-US" sz="2400">
                <a:effectLst>
                  <a:outerShdw blurRad="38100" dist="38100" dir="2700000" algn="tl">
                    <a:srgbClr val="C0C0C0"/>
                  </a:outerShdw>
                </a:effectLst>
              </a:rPr>
              <a:t>提供一个为现在与未来性能要求而设计的系统。此系统包括：</a:t>
            </a:r>
          </a:p>
          <a:p>
            <a:pPr>
              <a:buFont typeface="Wingdings" pitchFamily="2" charset="2"/>
              <a:buChar char="Ø"/>
            </a:pPr>
            <a:r>
              <a:rPr lang="en-US" altLang="zh-CN" sz="2000" i="1"/>
              <a:t>Vcom </a:t>
            </a:r>
            <a:r>
              <a:rPr lang="zh-CN" altLang="en-US" sz="2000"/>
              <a:t>六类模块</a:t>
            </a:r>
          </a:p>
          <a:p>
            <a:pPr>
              <a:buFont typeface="Wingdings" pitchFamily="2" charset="2"/>
              <a:buChar char="Ø"/>
            </a:pPr>
            <a:r>
              <a:rPr lang="en-US" altLang="zh-CN" sz="2000"/>
              <a:t>Vcom</a:t>
            </a:r>
            <a:r>
              <a:rPr lang="zh-CN" altLang="en-US" sz="2000"/>
              <a:t>超六类双绞线</a:t>
            </a:r>
          </a:p>
          <a:p>
            <a:pPr>
              <a:buFont typeface="Wingdings" pitchFamily="2" charset="2"/>
              <a:buNone/>
            </a:pPr>
            <a:r>
              <a:rPr lang="zh-CN" altLang="en-US" sz="2000"/>
              <a:t>     </a:t>
            </a:r>
            <a:r>
              <a:rPr lang="en-US" altLang="zh-CN" sz="2000"/>
              <a:t>—</a:t>
            </a:r>
            <a:r>
              <a:rPr lang="zh-CN" altLang="en-US" sz="2000"/>
              <a:t>双绞线备屏蔽和非屏蔽选件</a:t>
            </a:r>
          </a:p>
          <a:p>
            <a:pPr>
              <a:buFont typeface="Wingdings" pitchFamily="2" charset="2"/>
              <a:buChar char="Ø"/>
            </a:pPr>
            <a:r>
              <a:rPr lang="zh-CN" altLang="en-US" sz="2000"/>
              <a:t>六类跳线</a:t>
            </a:r>
          </a:p>
          <a:p>
            <a:pPr lvl="1">
              <a:buFont typeface="Wingdings" pitchFamily="2" charset="2"/>
              <a:buNone/>
            </a:pPr>
            <a:r>
              <a:rPr lang="zh-CN" altLang="en-US" sz="2000"/>
              <a:t>六类模块与跳线</a:t>
            </a:r>
            <a:r>
              <a:rPr lang="en-US" altLang="zh-CN" sz="2000"/>
              <a:t>, </a:t>
            </a:r>
            <a:r>
              <a:rPr lang="zh-CN" altLang="en-US" sz="2000"/>
              <a:t>备屏蔽与非屏蔽选件</a:t>
            </a:r>
          </a:p>
          <a:p>
            <a:pPr>
              <a:buFont typeface="Wingdings" pitchFamily="2" charset="2"/>
              <a:buChar char="Ø"/>
            </a:pPr>
            <a:r>
              <a:rPr lang="en-US" altLang="zh-CN" sz="2000" i="1"/>
              <a:t>Vcom</a:t>
            </a:r>
            <a:r>
              <a:rPr lang="zh-CN" altLang="en-US" sz="2000"/>
              <a:t>配线架</a:t>
            </a:r>
          </a:p>
          <a:p>
            <a:pPr>
              <a:buFont typeface="Wingdings" pitchFamily="2" charset="2"/>
              <a:buNone/>
            </a:pPr>
            <a:r>
              <a:rPr lang="zh-CN" altLang="en-US" sz="2000"/>
              <a:t>   </a:t>
            </a:r>
            <a:r>
              <a:rPr lang="en-US" altLang="zh-CN" sz="2000"/>
              <a:t>--</a:t>
            </a:r>
            <a:r>
              <a:rPr lang="zh-CN" altLang="en-US" sz="2000"/>
              <a:t>配线架备固定端口与模块化端口选件</a:t>
            </a:r>
          </a:p>
          <a:p>
            <a:endParaRPr lang="en-US" altLang="zh-CN" sz="1800"/>
          </a:p>
        </p:txBody>
      </p:sp>
      <p:pic>
        <p:nvPicPr>
          <p:cNvPr id="60422" name="Picture 6" descr="jy6"/>
          <p:cNvPicPr>
            <a:picLocks noChangeArrowheads="1"/>
          </p:cNvPicPr>
          <p:nvPr/>
        </p:nvPicPr>
        <p:blipFill>
          <a:blip r:embed="rId2" cstate="print"/>
          <a:srcRect/>
          <a:stretch>
            <a:fillRect/>
          </a:stretch>
        </p:blipFill>
        <p:spPr bwMode="auto">
          <a:xfrm>
            <a:off x="1403350" y="4978400"/>
            <a:ext cx="1439863" cy="827088"/>
          </a:xfrm>
          <a:prstGeom prst="rect">
            <a:avLst/>
          </a:prstGeom>
          <a:noFill/>
          <a:ln w="9525">
            <a:solidFill>
              <a:srgbClr val="FF3399"/>
            </a:solidFill>
            <a:miter lim="800000"/>
            <a:headEnd/>
            <a:tailEnd/>
          </a:ln>
          <a:effectLst>
            <a:outerShdw dist="107763" dir="2700000" algn="ctr" rotWithShape="0">
              <a:srgbClr val="808080">
                <a:alpha val="50000"/>
              </a:srgbClr>
            </a:outerShdw>
          </a:effectLst>
        </p:spPr>
      </p:pic>
      <p:pic>
        <p:nvPicPr>
          <p:cNvPr id="60424" name="Picture 8" descr="MOU456WH-2"/>
          <p:cNvPicPr>
            <a:picLocks noChangeArrowheads="1"/>
          </p:cNvPicPr>
          <p:nvPr/>
        </p:nvPicPr>
        <p:blipFill>
          <a:blip r:embed="rId3" cstate="print"/>
          <a:srcRect/>
          <a:stretch>
            <a:fillRect/>
          </a:stretch>
        </p:blipFill>
        <p:spPr bwMode="auto">
          <a:xfrm>
            <a:off x="6659563" y="2457450"/>
            <a:ext cx="1258887" cy="900113"/>
          </a:xfrm>
          <a:prstGeom prst="rect">
            <a:avLst/>
          </a:prstGeom>
          <a:noFill/>
          <a:ln w="9525">
            <a:solidFill>
              <a:schemeClr val="hlink"/>
            </a:solidFill>
            <a:miter lim="800000"/>
            <a:headEnd/>
            <a:tailEnd/>
          </a:ln>
        </p:spPr>
      </p:pic>
      <p:pic>
        <p:nvPicPr>
          <p:cNvPr id="60425" name="Picture 9" descr="PP246-1副本"/>
          <p:cNvPicPr>
            <a:picLocks noChangeArrowheads="1"/>
          </p:cNvPicPr>
          <p:nvPr/>
        </p:nvPicPr>
        <p:blipFill>
          <a:blip r:embed="rId4" cstate="print"/>
          <a:srcRect/>
          <a:stretch>
            <a:fillRect/>
          </a:stretch>
        </p:blipFill>
        <p:spPr bwMode="auto">
          <a:xfrm>
            <a:off x="4572000" y="4978400"/>
            <a:ext cx="1439863" cy="827088"/>
          </a:xfrm>
          <a:prstGeom prst="rect">
            <a:avLst/>
          </a:prstGeom>
          <a:noFill/>
          <a:ln w="9525">
            <a:solidFill>
              <a:srgbClr val="FF3399"/>
            </a:solidFill>
            <a:miter lim="800000"/>
            <a:headEnd/>
            <a:tailEnd/>
          </a:ln>
          <a:effectLst>
            <a:outerShdw dist="107763" dir="2700000" algn="ctr" rotWithShape="0">
              <a:srgbClr val="808080">
                <a:alpha val="50000"/>
              </a:srgbClr>
            </a:outerShdw>
          </a:effectLst>
        </p:spPr>
      </p:pic>
      <p:pic>
        <p:nvPicPr>
          <p:cNvPr id="60426" name="Picture 10" descr="PP246-2"/>
          <p:cNvPicPr>
            <a:picLocks noChangeArrowheads="1"/>
          </p:cNvPicPr>
          <p:nvPr/>
        </p:nvPicPr>
        <p:blipFill>
          <a:blip r:embed="rId5" cstate="print"/>
          <a:srcRect/>
          <a:stretch>
            <a:fillRect/>
          </a:stretch>
        </p:blipFill>
        <p:spPr bwMode="auto">
          <a:xfrm>
            <a:off x="2987675" y="4978400"/>
            <a:ext cx="1439863" cy="827088"/>
          </a:xfrm>
          <a:prstGeom prst="rect">
            <a:avLst/>
          </a:prstGeom>
          <a:noFill/>
          <a:ln w="9525">
            <a:solidFill>
              <a:schemeClr val="hlink"/>
            </a:solidFill>
            <a:miter lim="800000"/>
            <a:headEnd/>
            <a:tailEnd/>
          </a:ln>
          <a:effectLst>
            <a:outerShdw dist="107763" dir="2700000" algn="ctr" rotWithShape="0">
              <a:srgbClr val="808080">
                <a:alpha val="50000"/>
              </a:srgbClr>
            </a:outerShdw>
          </a:effectLst>
        </p:spPr>
      </p:pic>
      <p:pic>
        <p:nvPicPr>
          <p:cNvPr id="60427" name="Picture 11" descr="pxj"/>
          <p:cNvPicPr>
            <a:picLocks noChangeArrowheads="1"/>
          </p:cNvPicPr>
          <p:nvPr/>
        </p:nvPicPr>
        <p:blipFill>
          <a:blip r:embed="rId6" cstate="print"/>
          <a:srcRect/>
          <a:stretch>
            <a:fillRect/>
          </a:stretch>
        </p:blipFill>
        <p:spPr bwMode="auto">
          <a:xfrm>
            <a:off x="6156325" y="4978400"/>
            <a:ext cx="1439863" cy="827088"/>
          </a:xfrm>
          <a:prstGeom prst="rect">
            <a:avLst/>
          </a:prstGeom>
          <a:noFill/>
          <a:ln w="9525">
            <a:solidFill>
              <a:schemeClr val="hlink"/>
            </a:solidFill>
            <a:miter lim="800000"/>
            <a:headEnd/>
            <a:tailEnd/>
          </a:ln>
          <a:effectLst>
            <a:outerShdw dist="107763" dir="2700000" algn="ctr" rotWithShape="0">
              <a:srgbClr val="808080">
                <a:alpha val="50000"/>
              </a:srgbClr>
            </a:outerShdw>
          </a:effectLst>
        </p:spPr>
      </p:pic>
      <p:pic>
        <p:nvPicPr>
          <p:cNvPr id="60446" name="Picture 30" descr="MOU456WH-1"/>
          <p:cNvPicPr>
            <a:picLocks noChangeArrowheads="1"/>
          </p:cNvPicPr>
          <p:nvPr/>
        </p:nvPicPr>
        <p:blipFill>
          <a:blip r:embed="rId7" cstate="print"/>
          <a:srcRect/>
          <a:stretch>
            <a:fillRect/>
          </a:stretch>
        </p:blipFill>
        <p:spPr bwMode="auto">
          <a:xfrm>
            <a:off x="5435600" y="2457450"/>
            <a:ext cx="1258888" cy="900113"/>
          </a:xfrm>
          <a:prstGeom prst="rect">
            <a:avLst/>
          </a:prstGeom>
          <a:noFill/>
          <a:ln w="9525">
            <a:solidFill>
              <a:schemeClr val="hlink"/>
            </a:solidFill>
            <a:miter lim="800000"/>
            <a:headEnd/>
            <a:tailEnd/>
          </a:ln>
        </p:spPr>
      </p:pic>
      <p:sp>
        <p:nvSpPr>
          <p:cNvPr id="60449" name="WordArt 33"/>
          <p:cNvSpPr>
            <a:spLocks noChangeArrowheads="1" noChangeShapeType="1" noTextEdit="1"/>
          </p:cNvSpPr>
          <p:nvPr/>
        </p:nvSpPr>
        <p:spPr bwMode="auto">
          <a:xfrm>
            <a:off x="1692275" y="4760913"/>
            <a:ext cx="838200" cy="180975"/>
          </a:xfrm>
          <a:prstGeom prst="rect">
            <a:avLst/>
          </a:prstGeom>
        </p:spPr>
        <p:txBody>
          <a:bodyPr wrap="none" fromWordArt="1">
            <a:prstTxWarp prst="textPlain">
              <a:avLst>
                <a:gd name="adj" fmla="val 50000"/>
              </a:avLst>
            </a:prstTxWarp>
          </a:bodyPr>
          <a:lstStyle/>
          <a:p>
            <a:r>
              <a:rPr lang="en-US" altLang="zh-CN" sz="1400" b="1" kern="10">
                <a:ln w="12700">
                  <a:solidFill>
                    <a:srgbClr val="3333CC"/>
                  </a:solidFill>
                  <a:round/>
                  <a:headEnd/>
                  <a:tailEnd/>
                </a:ln>
                <a:solidFill>
                  <a:srgbClr val="B2B2B2">
                    <a:alpha val="50000"/>
                  </a:srgbClr>
                </a:solidFill>
                <a:effectLst>
                  <a:outerShdw dist="45791" dir="2021404" algn="ctr" rotWithShape="0">
                    <a:srgbClr val="9999FF"/>
                  </a:outerShdw>
                </a:effectLst>
                <a:latin typeface="宋体"/>
                <a:ea typeface="宋体"/>
              </a:rPr>
              <a:t>PP246-JY</a:t>
            </a:r>
            <a:endParaRPr lang="zh-CN" altLang="en-US" sz="1400" b="1" kern="10">
              <a:ln w="12700">
                <a:solidFill>
                  <a:srgbClr val="3333CC"/>
                </a:solidFill>
                <a:round/>
                <a:headEnd/>
                <a:tailEnd/>
              </a:ln>
              <a:solidFill>
                <a:srgbClr val="B2B2B2">
                  <a:alpha val="50000"/>
                </a:srgbClr>
              </a:solidFill>
              <a:effectLst>
                <a:outerShdw dist="45791" dir="2021404" algn="ctr" rotWithShape="0">
                  <a:srgbClr val="9999FF"/>
                </a:outerShdw>
              </a:effectLst>
              <a:latin typeface="宋体"/>
              <a:ea typeface="宋体"/>
            </a:endParaRPr>
          </a:p>
        </p:txBody>
      </p:sp>
      <p:sp>
        <p:nvSpPr>
          <p:cNvPr id="60450" name="WordArt 34"/>
          <p:cNvSpPr>
            <a:spLocks noChangeArrowheads="1" noChangeShapeType="1" noTextEdit="1"/>
          </p:cNvSpPr>
          <p:nvPr/>
        </p:nvSpPr>
        <p:spPr bwMode="auto">
          <a:xfrm>
            <a:off x="4932363" y="4760913"/>
            <a:ext cx="733425" cy="180975"/>
          </a:xfrm>
          <a:prstGeom prst="rect">
            <a:avLst/>
          </a:prstGeom>
        </p:spPr>
        <p:txBody>
          <a:bodyPr wrap="none" fromWordArt="1">
            <a:prstTxWarp prst="textPlain">
              <a:avLst>
                <a:gd name="adj" fmla="val 50000"/>
              </a:avLst>
            </a:prstTxWarp>
          </a:bodyPr>
          <a:lstStyle/>
          <a:p>
            <a:r>
              <a:rPr lang="en-US" altLang="zh-CN" sz="1400" b="1" kern="10">
                <a:ln w="12700">
                  <a:solidFill>
                    <a:srgbClr val="3333CC"/>
                  </a:solidFill>
                  <a:round/>
                  <a:headEnd/>
                  <a:tailEnd/>
                </a:ln>
                <a:solidFill>
                  <a:srgbClr val="B2B2B2">
                    <a:alpha val="50000"/>
                  </a:srgbClr>
                </a:solidFill>
                <a:effectLst>
                  <a:outerShdw dist="45791" dir="2021404" algn="ctr" rotWithShape="0">
                    <a:srgbClr val="9999FF"/>
                  </a:outerShdw>
                </a:effectLst>
                <a:latin typeface="宋体"/>
                <a:ea typeface="宋体"/>
              </a:rPr>
              <a:t>PP246-A</a:t>
            </a:r>
            <a:endParaRPr lang="zh-CN" altLang="en-US" sz="1400" b="1" kern="10">
              <a:ln w="12700">
                <a:solidFill>
                  <a:srgbClr val="3333CC"/>
                </a:solidFill>
                <a:round/>
                <a:headEnd/>
                <a:tailEnd/>
              </a:ln>
              <a:solidFill>
                <a:srgbClr val="B2B2B2">
                  <a:alpha val="50000"/>
                </a:srgbClr>
              </a:solidFill>
              <a:effectLst>
                <a:outerShdw dist="45791" dir="2021404" algn="ctr" rotWithShape="0">
                  <a:srgbClr val="9999FF"/>
                </a:outerShdw>
              </a:effectLst>
              <a:latin typeface="宋体"/>
              <a:ea typeface="宋体"/>
            </a:endParaRPr>
          </a:p>
        </p:txBody>
      </p:sp>
      <p:sp>
        <p:nvSpPr>
          <p:cNvPr id="60451" name="WordArt 35"/>
          <p:cNvSpPr>
            <a:spLocks noChangeArrowheads="1" noChangeShapeType="1" noTextEdit="1"/>
          </p:cNvSpPr>
          <p:nvPr/>
        </p:nvSpPr>
        <p:spPr bwMode="auto">
          <a:xfrm>
            <a:off x="3348038" y="4760913"/>
            <a:ext cx="733425" cy="180975"/>
          </a:xfrm>
          <a:prstGeom prst="rect">
            <a:avLst/>
          </a:prstGeom>
        </p:spPr>
        <p:txBody>
          <a:bodyPr wrap="none" fromWordArt="1">
            <a:prstTxWarp prst="textPlain">
              <a:avLst>
                <a:gd name="adj" fmla="val 50000"/>
              </a:avLst>
            </a:prstTxWarp>
          </a:bodyPr>
          <a:lstStyle/>
          <a:p>
            <a:r>
              <a:rPr lang="en-US" altLang="zh-CN" sz="1400" b="1" kern="10">
                <a:ln w="12700">
                  <a:solidFill>
                    <a:srgbClr val="3333CC"/>
                  </a:solidFill>
                  <a:round/>
                  <a:headEnd/>
                  <a:tailEnd/>
                </a:ln>
                <a:solidFill>
                  <a:srgbClr val="B2B2B2">
                    <a:alpha val="50000"/>
                  </a:srgbClr>
                </a:solidFill>
                <a:effectLst>
                  <a:outerShdw dist="45791" dir="2021404" algn="ctr" rotWithShape="0">
                    <a:srgbClr val="9999FF"/>
                  </a:outerShdw>
                </a:effectLst>
                <a:latin typeface="宋体"/>
                <a:ea typeface="宋体"/>
              </a:rPr>
              <a:t>PP246-B</a:t>
            </a:r>
            <a:endParaRPr lang="zh-CN" altLang="en-US" sz="1400" b="1" kern="10">
              <a:ln w="12700">
                <a:solidFill>
                  <a:srgbClr val="3333CC"/>
                </a:solidFill>
                <a:round/>
                <a:headEnd/>
                <a:tailEnd/>
              </a:ln>
              <a:solidFill>
                <a:srgbClr val="B2B2B2">
                  <a:alpha val="50000"/>
                </a:srgbClr>
              </a:solidFill>
              <a:effectLst>
                <a:outerShdw dist="45791" dir="2021404" algn="ctr" rotWithShape="0">
                  <a:srgbClr val="9999FF"/>
                </a:outerShdw>
              </a:effectLst>
              <a:latin typeface="宋体"/>
              <a:ea typeface="宋体"/>
            </a:endParaRPr>
          </a:p>
        </p:txBody>
      </p:sp>
      <p:sp>
        <p:nvSpPr>
          <p:cNvPr id="60452" name="WordArt 36"/>
          <p:cNvSpPr>
            <a:spLocks noChangeArrowheads="1" noChangeShapeType="1" noTextEdit="1"/>
          </p:cNvSpPr>
          <p:nvPr/>
        </p:nvSpPr>
        <p:spPr bwMode="auto">
          <a:xfrm>
            <a:off x="6470650" y="4760913"/>
            <a:ext cx="838200" cy="180975"/>
          </a:xfrm>
          <a:prstGeom prst="rect">
            <a:avLst/>
          </a:prstGeom>
        </p:spPr>
        <p:txBody>
          <a:bodyPr wrap="none" fromWordArt="1">
            <a:prstTxWarp prst="textPlain">
              <a:avLst>
                <a:gd name="adj" fmla="val 50000"/>
              </a:avLst>
            </a:prstTxWarp>
          </a:bodyPr>
          <a:lstStyle/>
          <a:p>
            <a:r>
              <a:rPr lang="en-US" altLang="zh-CN" sz="1400" b="1" kern="10">
                <a:ln w="12700">
                  <a:solidFill>
                    <a:srgbClr val="3333CC"/>
                  </a:solidFill>
                  <a:round/>
                  <a:headEnd/>
                  <a:tailEnd/>
                </a:ln>
                <a:solidFill>
                  <a:srgbClr val="B2B2B2">
                    <a:alpha val="50000"/>
                  </a:srgbClr>
                </a:solidFill>
                <a:effectLst>
                  <a:outerShdw dist="45791" dir="2021404" algn="ctr" rotWithShape="0">
                    <a:srgbClr val="9999FF"/>
                  </a:outerShdw>
                </a:effectLst>
                <a:latin typeface="宋体"/>
                <a:ea typeface="宋体"/>
              </a:rPr>
              <a:t>PP24MR-1</a:t>
            </a:r>
            <a:endParaRPr lang="zh-CN" altLang="en-US" sz="1400" b="1" kern="10">
              <a:ln w="12700">
                <a:solidFill>
                  <a:srgbClr val="3333CC"/>
                </a:solidFill>
                <a:round/>
                <a:headEnd/>
                <a:tailEnd/>
              </a:ln>
              <a:solidFill>
                <a:srgbClr val="B2B2B2">
                  <a:alpha val="50000"/>
                </a:srgbClr>
              </a:solidFill>
              <a:effectLst>
                <a:outerShdw dist="45791" dir="2021404" algn="ctr" rotWithShape="0">
                  <a:srgbClr val="9999FF"/>
                </a:outerShdw>
              </a:effectLst>
              <a:latin typeface="宋体"/>
              <a:ea typeface="宋体"/>
            </a:endParaRPr>
          </a:p>
        </p:txBody>
      </p:sp>
      <p:sp>
        <p:nvSpPr>
          <p:cNvPr id="60453" name="WordArt 37"/>
          <p:cNvSpPr>
            <a:spLocks noChangeArrowheads="1" noChangeShapeType="1" noTextEdit="1"/>
          </p:cNvSpPr>
          <p:nvPr/>
        </p:nvSpPr>
        <p:spPr bwMode="auto">
          <a:xfrm>
            <a:off x="5651500" y="2268538"/>
            <a:ext cx="857250" cy="152400"/>
          </a:xfrm>
          <a:prstGeom prst="rect">
            <a:avLst/>
          </a:prstGeom>
        </p:spPr>
        <p:txBody>
          <a:bodyPr wrap="none" fromWordArt="1">
            <a:prstTxWarp prst="textPlain">
              <a:avLst>
                <a:gd name="adj" fmla="val 50000"/>
              </a:avLst>
            </a:prstTxWarp>
          </a:bodyPr>
          <a:lstStyle/>
          <a:p>
            <a:r>
              <a:rPr lang="en-US" altLang="zh-CN" sz="1200" b="1" kern="10">
                <a:ln w="12700">
                  <a:solidFill>
                    <a:srgbClr val="3333CC"/>
                  </a:solidFill>
                  <a:round/>
                  <a:headEnd/>
                  <a:tailEnd/>
                </a:ln>
                <a:solidFill>
                  <a:srgbClr val="B2B2B2">
                    <a:alpha val="50000"/>
                  </a:srgbClr>
                </a:solidFill>
                <a:effectLst>
                  <a:outerShdw dist="45791" dir="2021404" algn="ctr" rotWithShape="0">
                    <a:srgbClr val="9999FF"/>
                  </a:outerShdw>
                </a:effectLst>
                <a:latin typeface="宋体"/>
                <a:ea typeface="宋体"/>
              </a:rPr>
              <a:t>MOU456WH-1</a:t>
            </a:r>
            <a:endParaRPr lang="zh-CN" altLang="en-US" sz="1200" b="1" kern="10">
              <a:ln w="12700">
                <a:solidFill>
                  <a:srgbClr val="3333CC"/>
                </a:solidFill>
                <a:round/>
                <a:headEnd/>
                <a:tailEnd/>
              </a:ln>
              <a:solidFill>
                <a:srgbClr val="B2B2B2">
                  <a:alpha val="50000"/>
                </a:srgbClr>
              </a:solidFill>
              <a:effectLst>
                <a:outerShdw dist="45791" dir="2021404" algn="ctr" rotWithShape="0">
                  <a:srgbClr val="9999FF"/>
                </a:outerShdw>
              </a:effectLst>
              <a:latin typeface="宋体"/>
              <a:ea typeface="宋体"/>
            </a:endParaRPr>
          </a:p>
        </p:txBody>
      </p:sp>
      <p:sp>
        <p:nvSpPr>
          <p:cNvPr id="60454" name="WordArt 38"/>
          <p:cNvSpPr>
            <a:spLocks noChangeArrowheads="1" noChangeShapeType="1" noTextEdit="1"/>
          </p:cNvSpPr>
          <p:nvPr/>
        </p:nvSpPr>
        <p:spPr bwMode="auto">
          <a:xfrm>
            <a:off x="6877050" y="2268538"/>
            <a:ext cx="857250" cy="152400"/>
          </a:xfrm>
          <a:prstGeom prst="rect">
            <a:avLst/>
          </a:prstGeom>
        </p:spPr>
        <p:txBody>
          <a:bodyPr wrap="none" fromWordArt="1">
            <a:prstTxWarp prst="textPlain">
              <a:avLst>
                <a:gd name="adj" fmla="val 50000"/>
              </a:avLst>
            </a:prstTxWarp>
          </a:bodyPr>
          <a:lstStyle/>
          <a:p>
            <a:r>
              <a:rPr lang="en-US" altLang="zh-CN" sz="1200" b="1" kern="10">
                <a:ln w="12700">
                  <a:solidFill>
                    <a:srgbClr val="3333CC"/>
                  </a:solidFill>
                  <a:round/>
                  <a:headEnd/>
                  <a:tailEnd/>
                </a:ln>
                <a:solidFill>
                  <a:srgbClr val="B2B2B2">
                    <a:alpha val="50000"/>
                  </a:srgbClr>
                </a:solidFill>
                <a:effectLst>
                  <a:outerShdw dist="45791" dir="2021404" algn="ctr" rotWithShape="0">
                    <a:srgbClr val="9999FF"/>
                  </a:outerShdw>
                </a:effectLst>
                <a:latin typeface="宋体"/>
                <a:ea typeface="宋体"/>
              </a:rPr>
              <a:t>MOU456WH-2</a:t>
            </a:r>
            <a:endParaRPr lang="zh-CN" altLang="en-US" sz="1200" b="1" kern="10">
              <a:ln w="12700">
                <a:solidFill>
                  <a:srgbClr val="3333CC"/>
                </a:solidFill>
                <a:round/>
                <a:headEnd/>
                <a:tailEnd/>
              </a:ln>
              <a:solidFill>
                <a:srgbClr val="B2B2B2">
                  <a:alpha val="50000"/>
                </a:srgbClr>
              </a:solidFill>
              <a:effectLst>
                <a:outerShdw dist="45791" dir="2021404" algn="ctr" rotWithShape="0">
                  <a:srgbClr val="9999FF"/>
                </a:outerShdw>
              </a:effectLst>
              <a:latin typeface="宋体"/>
              <a:ea typeface="宋体"/>
            </a:endParaRPr>
          </a:p>
        </p:txBody>
      </p:sp>
      <p:pic>
        <p:nvPicPr>
          <p:cNvPr id="60456" name="Picture 40" descr="6UTP"/>
          <p:cNvPicPr>
            <a:picLocks noChangeAspect="1" noChangeArrowheads="1"/>
          </p:cNvPicPr>
          <p:nvPr/>
        </p:nvPicPr>
        <p:blipFill>
          <a:blip r:embed="rId8"/>
          <a:srcRect/>
          <a:stretch>
            <a:fillRect/>
          </a:stretch>
        </p:blipFill>
        <p:spPr bwMode="auto">
          <a:xfrm>
            <a:off x="6242050" y="3429000"/>
            <a:ext cx="993775" cy="900113"/>
          </a:xfrm>
          <a:prstGeom prst="rect">
            <a:avLst/>
          </a:prstGeom>
          <a:noFill/>
          <a:ln w="9525">
            <a:solidFill>
              <a:schemeClr val="hlink"/>
            </a:solid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zh-CN" altLang="en-US" sz="3600" b="1">
                <a:effectLst>
                  <a:outerShdw blurRad="38100" dist="38100" dir="2700000" algn="tl">
                    <a:srgbClr val="C0C0C0"/>
                  </a:outerShdw>
                </a:effectLst>
              </a:rPr>
              <a:t>六类双绞线</a:t>
            </a:r>
          </a:p>
        </p:txBody>
      </p:sp>
      <p:sp>
        <p:nvSpPr>
          <p:cNvPr id="89091" name="Rectangle 3"/>
          <p:cNvSpPr>
            <a:spLocks noGrp="1" noChangeArrowheads="1"/>
          </p:cNvSpPr>
          <p:nvPr>
            <p:ph type="body" idx="1"/>
          </p:nvPr>
        </p:nvSpPr>
        <p:spPr>
          <a:xfrm>
            <a:off x="755650" y="1916113"/>
            <a:ext cx="7993063" cy="3960812"/>
          </a:xfrm>
        </p:spPr>
        <p:txBody>
          <a:bodyPr/>
          <a:lstStyle/>
          <a:p>
            <a:pPr>
              <a:buFont typeface="Wingdings" pitchFamily="2" charset="2"/>
              <a:buChar char="Ø"/>
            </a:pPr>
            <a:r>
              <a:rPr lang="zh-CN" altLang="en-US" sz="2000"/>
              <a:t>线径为</a:t>
            </a:r>
            <a:r>
              <a:rPr lang="en-US" altLang="zh-CN" sz="2000"/>
              <a:t>23AWG</a:t>
            </a:r>
          </a:p>
          <a:p>
            <a:pPr>
              <a:buFont typeface="Wingdings" pitchFamily="2" charset="2"/>
              <a:buChar char="Ø"/>
            </a:pPr>
            <a:r>
              <a:rPr lang="zh-CN" altLang="en-US" sz="2000"/>
              <a:t>非屏蔽双绞线</a:t>
            </a:r>
            <a:r>
              <a:rPr lang="en-US" altLang="zh-CN" sz="2000"/>
              <a:t>UTP</a:t>
            </a:r>
            <a:r>
              <a:rPr lang="zh-CN" altLang="en-US" sz="2000"/>
              <a:t>、屏蔽双绞线（</a:t>
            </a:r>
            <a:r>
              <a:rPr lang="en-US" altLang="zh-CN" sz="2000"/>
              <a:t>FTP</a:t>
            </a:r>
            <a:r>
              <a:rPr lang="zh-CN" altLang="en-US" sz="2000"/>
              <a:t>、</a:t>
            </a:r>
            <a:r>
              <a:rPr lang="en-US" altLang="zh-CN" sz="2000"/>
              <a:t>S-FTP</a:t>
            </a:r>
            <a:r>
              <a:rPr lang="zh-CN" altLang="en-US" sz="2000"/>
              <a:t>）</a:t>
            </a:r>
          </a:p>
          <a:p>
            <a:pPr>
              <a:buFont typeface="Wingdings" pitchFamily="2" charset="2"/>
              <a:buNone/>
            </a:pPr>
            <a:r>
              <a:rPr lang="zh-CN" altLang="en-US" sz="2000"/>
              <a:t>    	</a:t>
            </a:r>
            <a:r>
              <a:rPr lang="en-US" altLang="zh-CN" sz="2000"/>
              <a:t>—UTP:</a:t>
            </a:r>
          </a:p>
          <a:p>
            <a:pPr>
              <a:buFont typeface="Wingdings" pitchFamily="2" charset="2"/>
              <a:buNone/>
            </a:pPr>
            <a:r>
              <a:rPr lang="en-US" altLang="zh-CN" sz="2000"/>
              <a:t>     —FTP</a:t>
            </a:r>
            <a:r>
              <a:rPr lang="zh-CN" altLang="en-US" sz="2000"/>
              <a:t>：通过铝箔屏蔽层，提供高效</a:t>
            </a:r>
            <a:r>
              <a:rPr lang="en-US" altLang="zh-CN" sz="2000"/>
              <a:t>EMC</a:t>
            </a:r>
            <a:r>
              <a:rPr lang="zh-CN" altLang="en-US" sz="2000"/>
              <a:t>性能</a:t>
            </a:r>
          </a:p>
          <a:p>
            <a:pPr>
              <a:buFont typeface="Wingdings" pitchFamily="2" charset="2"/>
              <a:buNone/>
            </a:pPr>
            <a:r>
              <a:rPr lang="zh-CN" altLang="en-US" sz="2000"/>
              <a:t>     </a:t>
            </a:r>
            <a:r>
              <a:rPr lang="en-US" altLang="zh-CN" sz="2000"/>
              <a:t>—S-FTP</a:t>
            </a:r>
            <a:r>
              <a:rPr lang="zh-CN" altLang="en-US" sz="2000"/>
              <a:t>：通过铝箔</a:t>
            </a:r>
            <a:r>
              <a:rPr lang="en-US" altLang="zh-CN" sz="2000"/>
              <a:t>+</a:t>
            </a:r>
            <a:r>
              <a:rPr lang="zh-CN" altLang="en-US" sz="2000"/>
              <a:t>编织网双屏蔽层，提供高效</a:t>
            </a:r>
            <a:r>
              <a:rPr lang="en-US" altLang="zh-CN" sz="2000"/>
              <a:t>EMC</a:t>
            </a:r>
            <a:r>
              <a:rPr lang="zh-CN" altLang="en-US" sz="2000"/>
              <a:t>性能</a:t>
            </a:r>
          </a:p>
          <a:p>
            <a:pPr>
              <a:buFont typeface="Wingdings" pitchFamily="2" charset="2"/>
              <a:buChar char="Ø"/>
            </a:pPr>
            <a:r>
              <a:rPr lang="zh-CN" altLang="en-US" sz="2000"/>
              <a:t>十字格架设计，使线对平衡性能更加稳定</a:t>
            </a:r>
          </a:p>
          <a:p>
            <a:pPr>
              <a:buFont typeface="Wingdings" pitchFamily="2" charset="2"/>
              <a:buChar char="Ø"/>
            </a:pPr>
            <a:r>
              <a:rPr lang="zh-CN" altLang="en-US" sz="2000"/>
              <a:t>性能超过</a:t>
            </a:r>
            <a:r>
              <a:rPr lang="en-US" altLang="zh-CN" sz="2000"/>
              <a:t>TIA/EIA568B.2-1</a:t>
            </a:r>
            <a:r>
              <a:rPr lang="zh-CN" altLang="en-US" sz="2000"/>
              <a:t>和</a:t>
            </a:r>
            <a:r>
              <a:rPr lang="en-US" altLang="zh-CN" sz="2000"/>
              <a:t>ISO/IEC11801:2002</a:t>
            </a:r>
            <a:r>
              <a:rPr lang="zh-CN" altLang="en-US" sz="2000"/>
              <a:t>六类标准</a:t>
            </a:r>
          </a:p>
          <a:p>
            <a:pPr>
              <a:buFont typeface="Wingdings" pitchFamily="2" charset="2"/>
              <a:buChar char="Ø"/>
            </a:pPr>
            <a:r>
              <a:rPr lang="zh-CN" altLang="en-US" sz="2000"/>
              <a:t>性能满足千兆铜缆以太网及</a:t>
            </a:r>
            <a:r>
              <a:rPr lang="en-US" altLang="zh-CN" sz="2000"/>
              <a:t>1000Base-TX</a:t>
            </a:r>
            <a:r>
              <a:rPr lang="zh-CN" altLang="en-US" sz="2000"/>
              <a:t>要求</a:t>
            </a:r>
          </a:p>
          <a:p>
            <a:pPr>
              <a:buFont typeface="Wingdings" pitchFamily="2" charset="2"/>
              <a:buChar char="Ø"/>
            </a:pPr>
            <a:r>
              <a:rPr lang="zh-CN" altLang="en-US" sz="2000"/>
              <a:t>同</a:t>
            </a:r>
            <a:r>
              <a:rPr lang="en-US" altLang="zh-CN" sz="2000" i="1"/>
              <a:t>VcomCat5e</a:t>
            </a:r>
            <a:r>
              <a:rPr lang="zh-CN" altLang="en-US" sz="2000"/>
              <a:t>系列其他产品一起使用可享受</a:t>
            </a:r>
            <a:r>
              <a:rPr lang="en-US" altLang="zh-CN" sz="2000"/>
              <a:t>20~25</a:t>
            </a:r>
            <a:r>
              <a:rPr lang="zh-CN" altLang="en-US" sz="2000"/>
              <a:t>年质保</a:t>
            </a:r>
          </a:p>
        </p:txBody>
      </p:sp>
      <p:pic>
        <p:nvPicPr>
          <p:cNvPr id="89092" name="Picture 4" descr="6UTP"/>
          <p:cNvPicPr>
            <a:picLocks noChangeAspect="1" noChangeArrowheads="1"/>
          </p:cNvPicPr>
          <p:nvPr/>
        </p:nvPicPr>
        <p:blipFill>
          <a:blip r:embed="rId2"/>
          <a:srcRect/>
          <a:stretch>
            <a:fillRect/>
          </a:stretch>
        </p:blipFill>
        <p:spPr bwMode="auto">
          <a:xfrm>
            <a:off x="6659563" y="1446213"/>
            <a:ext cx="2028825" cy="1838325"/>
          </a:xfrm>
          <a:prstGeom prst="rect">
            <a:avLst/>
          </a:prstGeom>
          <a:noFill/>
          <a:ln w="19050">
            <a:solidFill>
              <a:schemeClr val="accent1"/>
            </a:solidFill>
            <a:miter lim="800000"/>
            <a:headEnd/>
            <a:tailEnd/>
          </a:ln>
          <a:effectLst>
            <a:outerShdw dist="35921" dir="2700000" algn="ctr" rotWithShape="0">
              <a:srgbClr val="808080"/>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zh-CN" altLang="en-US" sz="3600" b="1">
                <a:effectLst>
                  <a:outerShdw blurRad="38100" dist="38100" dir="2700000" algn="tl">
                    <a:srgbClr val="C0C0C0"/>
                  </a:outerShdw>
                </a:effectLst>
              </a:rPr>
              <a:t>六类跳线</a:t>
            </a:r>
          </a:p>
        </p:txBody>
      </p:sp>
      <p:sp>
        <p:nvSpPr>
          <p:cNvPr id="91139" name="Rectangle 3"/>
          <p:cNvSpPr>
            <a:spLocks noGrp="1" noChangeArrowheads="1"/>
          </p:cNvSpPr>
          <p:nvPr>
            <p:ph type="body" idx="1"/>
          </p:nvPr>
        </p:nvSpPr>
        <p:spPr>
          <a:xfrm>
            <a:off x="971550" y="1916113"/>
            <a:ext cx="7272338" cy="3960812"/>
          </a:xfrm>
        </p:spPr>
        <p:txBody>
          <a:bodyPr/>
          <a:lstStyle/>
          <a:p>
            <a:pPr>
              <a:buFont typeface="Wingdings" pitchFamily="2" charset="2"/>
              <a:buChar char="Ø"/>
            </a:pPr>
            <a:r>
              <a:rPr lang="en-US" altLang="zh-CN" sz="2000" dirty="0" smtClean="0"/>
              <a:t>23 </a:t>
            </a:r>
            <a:r>
              <a:rPr lang="en-US" altLang="zh-CN" sz="2000" dirty="0"/>
              <a:t>AWG </a:t>
            </a:r>
            <a:r>
              <a:rPr lang="zh-CN" altLang="en-US" sz="2000" dirty="0"/>
              <a:t>多股线 </a:t>
            </a:r>
            <a:r>
              <a:rPr lang="en-US" altLang="zh-CN" sz="2000" dirty="0"/>
              <a:t>UTP </a:t>
            </a:r>
            <a:r>
              <a:rPr lang="zh-CN" altLang="en-US" sz="2000" dirty="0"/>
              <a:t>电缆</a:t>
            </a:r>
          </a:p>
          <a:p>
            <a:pPr>
              <a:buFont typeface="Wingdings" pitchFamily="2" charset="2"/>
              <a:buChar char="Ø"/>
            </a:pPr>
            <a:r>
              <a:rPr lang="zh-CN" altLang="en-US" sz="2000" dirty="0"/>
              <a:t>增强的模块化插头和电缆设计</a:t>
            </a:r>
          </a:p>
          <a:p>
            <a:pPr>
              <a:buFont typeface="Wingdings" pitchFamily="2" charset="2"/>
              <a:buNone/>
            </a:pPr>
            <a:r>
              <a:rPr lang="zh-CN" altLang="en-US" sz="2000" dirty="0"/>
              <a:t>    </a:t>
            </a:r>
            <a:r>
              <a:rPr lang="en-US" altLang="zh-CN" sz="2000" dirty="0"/>
              <a:t>--</a:t>
            </a:r>
            <a:r>
              <a:rPr lang="zh-CN" altLang="en-US" sz="2000" dirty="0"/>
              <a:t>优越的管道性能</a:t>
            </a:r>
          </a:p>
          <a:p>
            <a:pPr>
              <a:buFont typeface="Wingdings" pitchFamily="2" charset="2"/>
              <a:buNone/>
            </a:pPr>
            <a:r>
              <a:rPr lang="zh-CN" altLang="en-US" sz="2000" dirty="0"/>
              <a:t>    </a:t>
            </a:r>
            <a:r>
              <a:rPr lang="en-US" altLang="zh-CN" sz="2000" dirty="0"/>
              <a:t>--</a:t>
            </a:r>
            <a:r>
              <a:rPr lang="zh-CN" altLang="en-US" sz="2000" dirty="0"/>
              <a:t>超过 </a:t>
            </a:r>
            <a:r>
              <a:rPr lang="en-US" altLang="zh-CN" sz="2000" dirty="0"/>
              <a:t>FCC Part 68 </a:t>
            </a:r>
            <a:r>
              <a:rPr lang="zh-CN" altLang="en-US" sz="2000" dirty="0"/>
              <a:t>和 </a:t>
            </a:r>
            <a:r>
              <a:rPr lang="en-US" altLang="zh-CN" sz="2000" dirty="0"/>
              <a:t>IEC 603-7 </a:t>
            </a:r>
            <a:r>
              <a:rPr lang="zh-CN" altLang="en-US" sz="2000" dirty="0"/>
              <a:t>标准</a:t>
            </a:r>
          </a:p>
          <a:p>
            <a:pPr>
              <a:buFont typeface="Wingdings" pitchFamily="2" charset="2"/>
              <a:buChar char="Ø"/>
            </a:pPr>
            <a:r>
              <a:rPr lang="zh-CN" altLang="en-US" sz="2000" dirty="0"/>
              <a:t>备屏蔽与非屏蔽选件</a:t>
            </a:r>
          </a:p>
          <a:p>
            <a:pPr>
              <a:buFont typeface="Wingdings" pitchFamily="2" charset="2"/>
              <a:buChar char="Ø"/>
            </a:pPr>
            <a:r>
              <a:rPr lang="zh-CN" altLang="en-US" sz="2000" dirty="0"/>
              <a:t>提供多种颜色和长度选择</a:t>
            </a:r>
          </a:p>
          <a:p>
            <a:endParaRPr lang="en-US" altLang="zh-CN" sz="2000" dirty="0"/>
          </a:p>
        </p:txBody>
      </p:sp>
      <p:pic>
        <p:nvPicPr>
          <p:cNvPr id="4" name="Picture 1059" descr="超五类RJ45跳线"/>
          <p:cNvPicPr>
            <a:picLocks noChangeAspect="1" noChangeArrowheads="1"/>
          </p:cNvPicPr>
          <p:nvPr/>
        </p:nvPicPr>
        <p:blipFill>
          <a:blip r:embed="rId2"/>
          <a:srcRect/>
          <a:stretch>
            <a:fillRect/>
          </a:stretch>
        </p:blipFill>
        <p:spPr bwMode="auto">
          <a:xfrm>
            <a:off x="6000760" y="3357562"/>
            <a:ext cx="2057400" cy="2057400"/>
          </a:xfrm>
          <a:prstGeom prst="rect">
            <a:avLst/>
          </a:prstGeom>
          <a:noFill/>
          <a:effectLst>
            <a:glow rad="139700">
              <a:srgbClr val="00B0F0">
                <a:alpha val="40000"/>
              </a:srgbClr>
            </a:glo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zh-CN" sz="3600" b="1">
                <a:effectLst>
                  <a:outerShdw blurRad="38100" dist="38100" dir="2700000" algn="tl">
                    <a:srgbClr val="C0C0C0"/>
                  </a:outerShdw>
                </a:effectLst>
              </a:rPr>
              <a:t>Vcom</a:t>
            </a:r>
            <a:r>
              <a:rPr lang="zh-CN" altLang="en-US" sz="3600" b="1">
                <a:effectLst>
                  <a:outerShdw blurRad="38100" dist="38100" dir="2700000" algn="tl">
                    <a:srgbClr val="C0C0C0"/>
                  </a:outerShdw>
                </a:effectLst>
              </a:rPr>
              <a:t>布线解决方案</a:t>
            </a:r>
          </a:p>
        </p:txBody>
      </p:sp>
      <p:sp>
        <p:nvSpPr>
          <p:cNvPr id="58371" name="Rectangle 3"/>
          <p:cNvSpPr>
            <a:spLocks noGrp="1" noChangeArrowheads="1"/>
          </p:cNvSpPr>
          <p:nvPr>
            <p:ph type="body" idx="1"/>
          </p:nvPr>
        </p:nvSpPr>
        <p:spPr>
          <a:xfrm>
            <a:off x="1187450" y="1916113"/>
            <a:ext cx="6913563" cy="3960812"/>
          </a:xfrm>
        </p:spPr>
        <p:txBody>
          <a:bodyPr/>
          <a:lstStyle/>
          <a:p>
            <a:pPr>
              <a:lnSpc>
                <a:spcPct val="80000"/>
              </a:lnSpc>
              <a:buFontTx/>
              <a:buNone/>
            </a:pPr>
            <a:r>
              <a:rPr lang="en-US" altLang="zh-CN" sz="2000" b="1" i="1" dirty="0">
                <a:solidFill>
                  <a:srgbClr val="000000"/>
                </a:solidFill>
              </a:rPr>
              <a:t>             </a:t>
            </a:r>
            <a:r>
              <a:rPr lang="en-US" altLang="zh-CN" sz="2000" b="1" i="1" dirty="0" err="1">
                <a:solidFill>
                  <a:srgbClr val="000000"/>
                </a:solidFill>
              </a:rPr>
              <a:t>Vcom</a:t>
            </a:r>
            <a:r>
              <a:rPr lang="zh-CN" altLang="en-US" sz="2000" dirty="0">
                <a:solidFill>
                  <a:srgbClr val="000000"/>
                </a:solidFill>
              </a:rPr>
              <a:t>提供一个完全的超五类、六类和光纤连接的布线系统解决方案</a:t>
            </a:r>
            <a:r>
              <a:rPr lang="en-US" altLang="zh-CN" sz="2000" dirty="0">
                <a:solidFill>
                  <a:srgbClr val="000000"/>
                </a:solidFill>
              </a:rPr>
              <a:t>, </a:t>
            </a:r>
            <a:r>
              <a:rPr lang="zh-CN" altLang="en-US" sz="2000" dirty="0">
                <a:solidFill>
                  <a:srgbClr val="000000"/>
                </a:solidFill>
              </a:rPr>
              <a:t>给予企业和服务供应商市场</a:t>
            </a:r>
            <a:endParaRPr lang="zh-CN" altLang="en-US" sz="2000" dirty="0"/>
          </a:p>
          <a:p>
            <a:pPr>
              <a:lnSpc>
                <a:spcPct val="80000"/>
              </a:lnSpc>
              <a:buFont typeface="Wingdings" pitchFamily="2" charset="2"/>
              <a:buChar char="Ø"/>
            </a:pPr>
            <a:r>
              <a:rPr lang="zh-CN" altLang="en-US" sz="2000" dirty="0"/>
              <a:t>产品性能超过已存在的 </a:t>
            </a:r>
            <a:r>
              <a:rPr lang="en-US" altLang="zh-CN" sz="2000" dirty="0"/>
              <a:t>TIA/EIA </a:t>
            </a:r>
            <a:r>
              <a:rPr lang="zh-CN" altLang="en-US" sz="2000" dirty="0"/>
              <a:t>标准</a:t>
            </a:r>
          </a:p>
          <a:p>
            <a:pPr lvl="1">
              <a:lnSpc>
                <a:spcPct val="80000"/>
              </a:lnSpc>
            </a:pPr>
            <a:r>
              <a:rPr lang="en-US" altLang="zh-CN" sz="2000" dirty="0">
                <a:solidFill>
                  <a:srgbClr val="00007D"/>
                </a:solidFill>
              </a:rPr>
              <a:t>TIA/EIA-568-B </a:t>
            </a:r>
            <a:r>
              <a:rPr lang="zh-CN" altLang="en-US" sz="2000" dirty="0">
                <a:solidFill>
                  <a:srgbClr val="00007D"/>
                </a:solidFill>
              </a:rPr>
              <a:t>商业大楼综合布线标准</a:t>
            </a:r>
          </a:p>
          <a:p>
            <a:pPr lvl="1">
              <a:lnSpc>
                <a:spcPct val="80000"/>
              </a:lnSpc>
            </a:pPr>
            <a:r>
              <a:rPr lang="en-US" altLang="zh-CN" sz="2000" dirty="0">
                <a:solidFill>
                  <a:srgbClr val="00007D"/>
                </a:solidFill>
              </a:rPr>
              <a:t>TIA-569  </a:t>
            </a:r>
            <a:r>
              <a:rPr lang="zh-CN" altLang="en-US" sz="2000" dirty="0">
                <a:solidFill>
                  <a:srgbClr val="00007D"/>
                </a:solidFill>
              </a:rPr>
              <a:t>电缆路由线槽标准</a:t>
            </a:r>
          </a:p>
          <a:p>
            <a:pPr lvl="1">
              <a:lnSpc>
                <a:spcPct val="80000"/>
              </a:lnSpc>
            </a:pPr>
            <a:r>
              <a:rPr lang="en-US" altLang="zh-CN" sz="2000" dirty="0">
                <a:solidFill>
                  <a:srgbClr val="00007D"/>
                </a:solidFill>
              </a:rPr>
              <a:t>TIA-606A </a:t>
            </a:r>
            <a:r>
              <a:rPr lang="zh-CN" altLang="en-US" sz="2000" dirty="0">
                <a:solidFill>
                  <a:srgbClr val="00007D"/>
                </a:solidFill>
              </a:rPr>
              <a:t>综合布线管理标示标准</a:t>
            </a:r>
            <a:r>
              <a:rPr lang="zh-CN" altLang="en-US" sz="2000" dirty="0"/>
              <a:t>  </a:t>
            </a:r>
          </a:p>
          <a:p>
            <a:pPr>
              <a:lnSpc>
                <a:spcPct val="80000"/>
              </a:lnSpc>
              <a:buFont typeface="Wingdings" pitchFamily="2" charset="2"/>
              <a:buChar char="Ø"/>
            </a:pPr>
            <a:r>
              <a:rPr lang="zh-CN" altLang="en-US" sz="2000" dirty="0">
                <a:solidFill>
                  <a:srgbClr val="000000"/>
                </a:solidFill>
              </a:rPr>
              <a:t>升级性</a:t>
            </a:r>
            <a:r>
              <a:rPr lang="en-US" altLang="zh-CN" sz="2000" dirty="0">
                <a:solidFill>
                  <a:srgbClr val="000000"/>
                </a:solidFill>
              </a:rPr>
              <a:t>, </a:t>
            </a:r>
            <a:r>
              <a:rPr lang="zh-CN" altLang="en-US" sz="2000" dirty="0">
                <a:solidFill>
                  <a:srgbClr val="000000"/>
                </a:solidFill>
              </a:rPr>
              <a:t>模组化</a:t>
            </a:r>
            <a:r>
              <a:rPr lang="en-US" altLang="zh-CN" sz="2000" dirty="0">
                <a:solidFill>
                  <a:srgbClr val="000000"/>
                </a:solidFill>
              </a:rPr>
              <a:t>, </a:t>
            </a:r>
            <a:r>
              <a:rPr lang="zh-CN" altLang="en-US" sz="2000" dirty="0">
                <a:solidFill>
                  <a:srgbClr val="000000"/>
                </a:solidFill>
              </a:rPr>
              <a:t>互换性</a:t>
            </a:r>
            <a:endParaRPr lang="zh-CN" altLang="en-US" sz="2000" dirty="0"/>
          </a:p>
          <a:p>
            <a:pPr lvl="1">
              <a:lnSpc>
                <a:spcPct val="80000"/>
              </a:lnSpc>
            </a:pPr>
            <a:r>
              <a:rPr lang="zh-CN" altLang="en-US" sz="2000" dirty="0">
                <a:solidFill>
                  <a:srgbClr val="000000"/>
                </a:solidFill>
              </a:rPr>
              <a:t>所有的铜缆与光纤模块进入相同的面板 </a:t>
            </a:r>
            <a:r>
              <a:rPr lang="en-US" altLang="zh-CN" sz="2000" dirty="0">
                <a:solidFill>
                  <a:srgbClr val="000000"/>
                </a:solidFill>
              </a:rPr>
              <a:t>, </a:t>
            </a:r>
            <a:r>
              <a:rPr lang="zh-CN" altLang="en-US" sz="2000" dirty="0">
                <a:solidFill>
                  <a:srgbClr val="000000"/>
                </a:solidFill>
              </a:rPr>
              <a:t>适配器面板，表面安装盒和配线架 </a:t>
            </a:r>
            <a:r>
              <a:rPr lang="en-US" altLang="zh-CN" sz="2000" dirty="0">
                <a:solidFill>
                  <a:srgbClr val="000000"/>
                </a:solidFill>
              </a:rPr>
              <a:t>, </a:t>
            </a:r>
            <a:r>
              <a:rPr lang="zh-CN" altLang="en-US" sz="2000" dirty="0">
                <a:solidFill>
                  <a:srgbClr val="000000"/>
                </a:solidFill>
              </a:rPr>
              <a:t>并和所有的表面线槽系统兼容</a:t>
            </a:r>
          </a:p>
          <a:p>
            <a:pPr>
              <a:lnSpc>
                <a:spcPct val="80000"/>
              </a:lnSpc>
              <a:buFont typeface="Wingdings" pitchFamily="2" charset="2"/>
              <a:buChar char="Ø"/>
            </a:pPr>
            <a:r>
              <a:rPr lang="en-US" altLang="zh-CN" sz="2000" i="1" dirty="0" err="1"/>
              <a:t>Vcom</a:t>
            </a:r>
            <a:r>
              <a:rPr lang="zh-CN" altLang="en-US" sz="2000" dirty="0"/>
              <a:t>布线系统提供</a:t>
            </a:r>
          </a:p>
          <a:p>
            <a:pPr lvl="1">
              <a:lnSpc>
                <a:spcPct val="80000"/>
              </a:lnSpc>
            </a:pPr>
            <a:r>
              <a:rPr lang="en-US" altLang="zh-CN" sz="2000" dirty="0"/>
              <a:t>20 ~25</a:t>
            </a:r>
            <a:r>
              <a:rPr lang="zh-CN" altLang="en-US" sz="2000" dirty="0"/>
              <a:t>年产品保证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zh-CN" altLang="en-US" sz="3600" b="1">
                <a:effectLst>
                  <a:outerShdw blurRad="38100" dist="38100" dir="2700000" algn="tl">
                    <a:srgbClr val="C0C0C0"/>
                  </a:outerShdw>
                </a:effectLst>
              </a:rPr>
              <a:t>六类打线式信息模块</a:t>
            </a:r>
          </a:p>
        </p:txBody>
      </p:sp>
      <p:sp>
        <p:nvSpPr>
          <p:cNvPr id="90115" name="Rectangle 3"/>
          <p:cNvSpPr>
            <a:spLocks noGrp="1" noChangeArrowheads="1"/>
          </p:cNvSpPr>
          <p:nvPr>
            <p:ph type="body" sz="half" idx="1"/>
          </p:nvPr>
        </p:nvSpPr>
        <p:spPr>
          <a:xfrm>
            <a:off x="1042988" y="1916113"/>
            <a:ext cx="4249737" cy="3960812"/>
          </a:xfrm>
        </p:spPr>
        <p:txBody>
          <a:bodyPr/>
          <a:lstStyle/>
          <a:p>
            <a:pPr>
              <a:buFontTx/>
              <a:buNone/>
            </a:pPr>
            <a:r>
              <a:rPr lang="en-US" altLang="zh-CN"/>
              <a:t>   </a:t>
            </a:r>
            <a:r>
              <a:rPr lang="zh-CN" altLang="en-US" sz="2400" b="1">
                <a:effectLst>
                  <a:outerShdw blurRad="38100" dist="38100" dir="2700000" algn="tl">
                    <a:srgbClr val="C0C0C0"/>
                  </a:outerShdw>
                </a:effectLst>
              </a:rPr>
              <a:t>打线式信息模块的特点：</a:t>
            </a:r>
          </a:p>
          <a:p>
            <a:pPr>
              <a:buFont typeface="Wingdings" pitchFamily="2" charset="2"/>
              <a:buChar char="Ø"/>
            </a:pPr>
            <a:r>
              <a:rPr lang="zh-CN" altLang="en-US" sz="2000"/>
              <a:t>打线钳操作</a:t>
            </a:r>
          </a:p>
          <a:p>
            <a:pPr>
              <a:buFont typeface="Wingdings" pitchFamily="2" charset="2"/>
              <a:buChar char="Ø"/>
            </a:pPr>
            <a:r>
              <a:rPr lang="zh-CN" altLang="en-US" sz="2000"/>
              <a:t>模块颜色可选</a:t>
            </a:r>
          </a:p>
          <a:p>
            <a:pPr>
              <a:buFont typeface="Wingdings" pitchFamily="2" charset="2"/>
              <a:buChar char="Ø"/>
            </a:pPr>
            <a:r>
              <a:rPr lang="zh-CN" altLang="en-US" sz="2000"/>
              <a:t>内部采用了抗干扰和抗衰减的</a:t>
            </a:r>
            <a:r>
              <a:rPr lang="en-US" altLang="zh-CN" sz="2000"/>
              <a:t>PCB</a:t>
            </a:r>
            <a:r>
              <a:rPr lang="zh-CN" altLang="en-US" sz="2000"/>
              <a:t>板设计，进一步提升了六类系统的整体性能</a:t>
            </a:r>
          </a:p>
          <a:p>
            <a:pPr>
              <a:buFont typeface="Wingdings" pitchFamily="2" charset="2"/>
              <a:buChar char="Ø"/>
            </a:pPr>
            <a:r>
              <a:rPr lang="zh-CN" altLang="en-US" sz="2000"/>
              <a:t>可以配合模块化配线架和相应的面板使用</a:t>
            </a:r>
          </a:p>
          <a:p>
            <a:pPr>
              <a:buFont typeface="Wingdings" pitchFamily="2" charset="2"/>
              <a:buChar char="Ø"/>
            </a:pPr>
            <a:endParaRPr lang="zh-CN" altLang="en-US" sz="2000"/>
          </a:p>
          <a:p>
            <a:endParaRPr lang="en-US" altLang="zh-CN" sz="2800"/>
          </a:p>
        </p:txBody>
      </p:sp>
      <p:pic>
        <p:nvPicPr>
          <p:cNvPr id="90118" name="Picture 6" descr="MOU456WH-1"/>
          <p:cNvPicPr>
            <a:picLocks noGrp="1" noChangeAspect="1" noChangeArrowheads="1"/>
          </p:cNvPicPr>
          <p:nvPr>
            <p:ph sz="half" idx="2"/>
          </p:nvPr>
        </p:nvPicPr>
        <p:blipFill>
          <a:blip r:embed="rId2" cstate="print"/>
          <a:srcRect/>
          <a:stretch>
            <a:fillRect/>
          </a:stretch>
        </p:blipFill>
        <p:spPr>
          <a:xfrm>
            <a:off x="5148263" y="2285992"/>
            <a:ext cx="3832818" cy="2525728"/>
          </a:xfrm>
          <a:noFill/>
          <a:ln/>
        </p:spPr>
      </p:pic>
      <p:sp>
        <p:nvSpPr>
          <p:cNvPr id="90134" name="AutoShape 22"/>
          <p:cNvSpPr>
            <a:spLocks noChangeArrowheads="1"/>
          </p:cNvSpPr>
          <p:nvPr/>
        </p:nvSpPr>
        <p:spPr bwMode="auto">
          <a:xfrm>
            <a:off x="5651499" y="2452758"/>
            <a:ext cx="2388205" cy="2409761"/>
          </a:xfrm>
          <a:prstGeom prst="flowChartConnector">
            <a:avLst/>
          </a:prstGeom>
          <a:noFill/>
          <a:ln w="19050" algn="ctr">
            <a:solidFill>
              <a:schemeClr val="accent1"/>
            </a:solidFill>
            <a:round/>
            <a:headEnd/>
            <a:tailEnd/>
          </a:ln>
          <a:effectLst>
            <a:prstShdw prst="shdw17" dist="17961" dir="2700000">
              <a:schemeClr val="accent1"/>
            </a:prstShdw>
          </a:effectLst>
        </p:spPr>
        <p:txBody>
          <a:bodyPr wrap="none" anchor="ctr"/>
          <a:lstStyle/>
          <a:p>
            <a:endParaRPr lang="zh-CN" altLang="en-US"/>
          </a:p>
        </p:txBody>
      </p:sp>
      <p:sp>
        <p:nvSpPr>
          <p:cNvPr id="90138" name="WordArt 26"/>
          <p:cNvSpPr>
            <a:spLocks noChangeArrowheads="1" noChangeShapeType="1" noTextEdit="1"/>
          </p:cNvSpPr>
          <p:nvPr/>
        </p:nvSpPr>
        <p:spPr bwMode="auto">
          <a:xfrm>
            <a:off x="5707063" y="4197876"/>
            <a:ext cx="1053620" cy="302694"/>
          </a:xfrm>
          <a:prstGeom prst="rect">
            <a:avLst/>
          </a:prstGeom>
        </p:spPr>
        <p:txBody>
          <a:bodyPr wrap="none" fromWordArt="1">
            <a:prstTxWarp prst="textWave1">
              <a:avLst>
                <a:gd name="adj1" fmla="val 13005"/>
                <a:gd name="adj2" fmla="val 0"/>
              </a:avLst>
            </a:prstTxWarp>
          </a:bodyPr>
          <a:lstStyle/>
          <a:p>
            <a:r>
              <a:rPr lang="en-US" altLang="zh-CN" sz="1400"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rPr>
              <a:t>MOU456WH-1</a:t>
            </a:r>
            <a:endParaRPr lang="zh-CN" altLang="en-US" sz="1400"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zh-CN" altLang="en-US" sz="3600" b="1">
                <a:effectLst>
                  <a:outerShdw blurRad="38100" dist="38100" dir="2700000" algn="tl">
                    <a:srgbClr val="C0C0C0"/>
                  </a:outerShdw>
                </a:effectLst>
              </a:rPr>
              <a:t>六类水晶头</a:t>
            </a:r>
          </a:p>
        </p:txBody>
      </p:sp>
      <p:sp>
        <p:nvSpPr>
          <p:cNvPr id="92163" name="Rectangle 3"/>
          <p:cNvSpPr>
            <a:spLocks noGrp="1" noChangeArrowheads="1"/>
          </p:cNvSpPr>
          <p:nvPr>
            <p:ph type="body" idx="1"/>
          </p:nvPr>
        </p:nvSpPr>
        <p:spPr>
          <a:xfrm>
            <a:off x="684213" y="1916113"/>
            <a:ext cx="7775575" cy="3960812"/>
          </a:xfrm>
        </p:spPr>
        <p:txBody>
          <a:bodyPr/>
          <a:lstStyle/>
          <a:p>
            <a:pPr>
              <a:lnSpc>
                <a:spcPct val="90000"/>
              </a:lnSpc>
              <a:buFont typeface="Wingdings" pitchFamily="2" charset="2"/>
              <a:buChar char="Ø"/>
            </a:pPr>
            <a:r>
              <a:rPr lang="zh-CN" altLang="en-US" sz="2000"/>
              <a:t>由标准材质（磷铜；镀金：</a:t>
            </a:r>
            <a:r>
              <a:rPr lang="en-US" altLang="zh-CN" sz="2000"/>
              <a:t>50μm;</a:t>
            </a:r>
            <a:r>
              <a:rPr lang="zh-CN" altLang="en-US" sz="2000"/>
              <a:t>镀镍：</a:t>
            </a:r>
            <a:r>
              <a:rPr lang="en-US" altLang="zh-CN" sz="2000"/>
              <a:t>100μm </a:t>
            </a:r>
            <a:r>
              <a:rPr lang="zh-CN" altLang="en-US" sz="2000"/>
              <a:t>）制成，所有水晶头均符合</a:t>
            </a:r>
            <a:r>
              <a:rPr lang="en-US" altLang="zh-CN" sz="2000"/>
              <a:t>Cat6</a:t>
            </a:r>
            <a:r>
              <a:rPr lang="zh-CN" altLang="en-US" sz="2000"/>
              <a:t>标准</a:t>
            </a:r>
          </a:p>
          <a:p>
            <a:pPr>
              <a:lnSpc>
                <a:spcPct val="90000"/>
              </a:lnSpc>
              <a:buFont typeface="Wingdings" pitchFamily="2" charset="2"/>
              <a:buChar char="Ø"/>
            </a:pPr>
            <a:r>
              <a:rPr lang="zh-CN" altLang="en-US" sz="2000"/>
              <a:t>分体式六类水晶头设计，利用一个小的排线管，方便排线和端接，可作为数据传输中连接电缆使用</a:t>
            </a:r>
          </a:p>
          <a:p>
            <a:pPr>
              <a:lnSpc>
                <a:spcPct val="90000"/>
              </a:lnSpc>
              <a:buFont typeface="Wingdings" pitchFamily="2" charset="2"/>
              <a:buChar char="Ø"/>
            </a:pPr>
            <a:r>
              <a:rPr lang="zh-CN" altLang="en-US" sz="2000"/>
              <a:t>采用</a:t>
            </a:r>
            <a:r>
              <a:rPr lang="en-US" altLang="zh-CN" sz="2000"/>
              <a:t>50μinch</a:t>
            </a:r>
            <a:r>
              <a:rPr lang="zh-CN" altLang="en-US" sz="2000"/>
              <a:t>镀金水晶头，确保产品的优异性能</a:t>
            </a:r>
          </a:p>
          <a:p>
            <a:pPr>
              <a:lnSpc>
                <a:spcPct val="90000"/>
              </a:lnSpc>
              <a:buFont typeface="Wingdings" pitchFamily="2" charset="2"/>
              <a:buChar char="Ø"/>
            </a:pPr>
            <a:r>
              <a:rPr lang="zh-CN" altLang="en-US" sz="2000"/>
              <a:t>系统频率支持至</a:t>
            </a:r>
            <a:r>
              <a:rPr lang="en-US" altLang="zh-CN" sz="2000"/>
              <a:t>250MHz</a:t>
            </a:r>
            <a:r>
              <a:rPr lang="zh-CN" altLang="en-US" sz="2000"/>
              <a:t>。</a:t>
            </a:r>
          </a:p>
          <a:p>
            <a:pPr>
              <a:lnSpc>
                <a:spcPct val="90000"/>
              </a:lnSpc>
              <a:buFont typeface="Wingdings" pitchFamily="2" charset="2"/>
              <a:buChar char="Ø"/>
            </a:pPr>
            <a:r>
              <a:rPr lang="zh-CN" altLang="en-US" sz="2000"/>
              <a:t>接线方式：</a:t>
            </a:r>
            <a:r>
              <a:rPr lang="en-US" altLang="zh-CN" sz="2000"/>
              <a:t>568B-568B</a:t>
            </a:r>
            <a:r>
              <a:rPr lang="zh-CN" altLang="en-US" sz="2000"/>
              <a:t>，</a:t>
            </a:r>
            <a:r>
              <a:rPr lang="en-US" altLang="zh-CN" sz="2000"/>
              <a:t>568A-568B(</a:t>
            </a:r>
            <a:r>
              <a:rPr lang="zh-CN" altLang="en-US" sz="2000"/>
              <a:t>交叉接线</a:t>
            </a:r>
            <a:r>
              <a:rPr lang="en-US" altLang="zh-CN" sz="2000"/>
              <a:t>)</a:t>
            </a:r>
          </a:p>
          <a:p>
            <a:pPr>
              <a:lnSpc>
                <a:spcPct val="90000"/>
              </a:lnSpc>
              <a:buFont typeface="Wingdings" pitchFamily="2" charset="2"/>
              <a:buNone/>
            </a:pPr>
            <a:r>
              <a:rPr lang="en-US" altLang="zh-CN" sz="2000"/>
              <a:t>                        568A-568A</a:t>
            </a:r>
          </a:p>
          <a:p>
            <a:pPr>
              <a:lnSpc>
                <a:spcPct val="90000"/>
              </a:lnSpc>
              <a:buFont typeface="Wingdings" pitchFamily="2" charset="2"/>
              <a:buChar char="Ø"/>
            </a:pPr>
            <a:r>
              <a:rPr lang="zh-CN" altLang="en-US" sz="2000"/>
              <a:t>无损耗插拔次数可达</a:t>
            </a:r>
            <a:r>
              <a:rPr lang="en-US" altLang="zh-CN" sz="2000"/>
              <a:t>750</a:t>
            </a:r>
            <a:r>
              <a:rPr lang="zh-CN" altLang="en-US" sz="2000"/>
              <a:t>次以上</a:t>
            </a:r>
          </a:p>
          <a:p>
            <a:pPr>
              <a:lnSpc>
                <a:spcPct val="90000"/>
              </a:lnSpc>
            </a:pPr>
            <a:endParaRPr lang="en-US" altLang="zh-CN" sz="2000"/>
          </a:p>
        </p:txBody>
      </p:sp>
      <p:pic>
        <p:nvPicPr>
          <p:cNvPr id="92164" name="Picture 4" descr="6PL"/>
          <p:cNvPicPr>
            <a:picLocks noChangeAspect="1" noChangeArrowheads="1"/>
          </p:cNvPicPr>
          <p:nvPr/>
        </p:nvPicPr>
        <p:blipFill>
          <a:blip r:embed="rId2"/>
          <a:srcRect/>
          <a:stretch>
            <a:fillRect/>
          </a:stretch>
        </p:blipFill>
        <p:spPr bwMode="auto">
          <a:xfrm>
            <a:off x="6391914" y="3607558"/>
            <a:ext cx="2250882" cy="1992031"/>
          </a:xfrm>
          <a:prstGeom prst="rect">
            <a:avLst/>
          </a:prstGeom>
          <a:noFill/>
        </p:spPr>
      </p:pic>
      <p:sp>
        <p:nvSpPr>
          <p:cNvPr id="92165" name="Oval 5"/>
          <p:cNvSpPr>
            <a:spLocks noChangeArrowheads="1"/>
          </p:cNvSpPr>
          <p:nvPr/>
        </p:nvSpPr>
        <p:spPr bwMode="auto">
          <a:xfrm>
            <a:off x="6327814" y="3500438"/>
            <a:ext cx="2316152" cy="2214578"/>
          </a:xfrm>
          <a:prstGeom prst="ellipse">
            <a:avLst/>
          </a:prstGeom>
          <a:noFill/>
          <a:ln w="28575" algn="ctr">
            <a:solidFill>
              <a:schemeClr val="accent1"/>
            </a:solidFill>
            <a:round/>
            <a:headEnd/>
            <a:tailEnd/>
          </a:ln>
          <a:effectLst>
            <a:prstShdw prst="shdw17" dist="17961" dir="2700000">
              <a:schemeClr val="accent1">
                <a:gamma/>
                <a:shade val="60000"/>
                <a:invGamma/>
              </a:schemeClr>
            </a:prstShdw>
          </a:effectLst>
        </p:spPr>
        <p:txBody>
          <a:bodyPr wrap="none" anchor="ctr"/>
          <a:lstStyle/>
          <a:p>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zh-CN" altLang="en-US" sz="3600" b="1">
                <a:effectLst>
                  <a:outerShdw blurRad="38100" dist="38100" dir="2700000" algn="tl">
                    <a:srgbClr val="C0C0C0"/>
                  </a:outerShdw>
                </a:effectLst>
              </a:rPr>
              <a:t>六 类 配 线 架</a:t>
            </a:r>
          </a:p>
        </p:txBody>
      </p:sp>
      <p:sp>
        <p:nvSpPr>
          <p:cNvPr id="93187" name="Rectangle 3"/>
          <p:cNvSpPr>
            <a:spLocks noGrp="1" noChangeArrowheads="1"/>
          </p:cNvSpPr>
          <p:nvPr>
            <p:ph type="body" sz="half" idx="1"/>
          </p:nvPr>
        </p:nvSpPr>
        <p:spPr>
          <a:xfrm>
            <a:off x="827088" y="1916113"/>
            <a:ext cx="7870825" cy="2808287"/>
          </a:xfrm>
        </p:spPr>
        <p:txBody>
          <a:bodyPr/>
          <a:lstStyle/>
          <a:p>
            <a:pPr>
              <a:buFontTx/>
              <a:buNone/>
            </a:pPr>
            <a:r>
              <a:rPr lang="en-US" altLang="zh-CN" sz="2000">
                <a:effectLst>
                  <a:outerShdw blurRad="38100" dist="38100" dir="2700000" algn="tl">
                    <a:srgbClr val="C0C0C0"/>
                  </a:outerShdw>
                </a:effectLst>
              </a:rPr>
              <a:t>    </a:t>
            </a:r>
            <a:r>
              <a:rPr lang="zh-CN" altLang="en-US" sz="2400">
                <a:effectLst>
                  <a:outerShdw blurRad="38100" dist="38100" dir="2700000" algn="tl">
                    <a:srgbClr val="C0C0C0"/>
                  </a:outerShdw>
                </a:effectLst>
              </a:rPr>
              <a:t>固定端口配线架</a:t>
            </a:r>
          </a:p>
          <a:p>
            <a:pPr>
              <a:buFont typeface="Wingdings" pitchFamily="2" charset="2"/>
              <a:buChar char="Ø"/>
            </a:pPr>
            <a:r>
              <a:rPr lang="en-US" altLang="zh-CN" sz="2000"/>
              <a:t>19inch</a:t>
            </a:r>
            <a:r>
              <a:rPr lang="zh-CN" altLang="en-US" sz="2000"/>
              <a:t>标准机架式安装</a:t>
            </a:r>
          </a:p>
          <a:p>
            <a:pPr>
              <a:buFont typeface="Wingdings" pitchFamily="2" charset="2"/>
              <a:buNone/>
            </a:pPr>
            <a:r>
              <a:rPr lang="zh-CN" altLang="en-US" sz="2000"/>
              <a:t>      </a:t>
            </a:r>
            <a:r>
              <a:rPr lang="en-US" altLang="zh-CN" sz="2000"/>
              <a:t>—</a:t>
            </a:r>
            <a:r>
              <a:rPr lang="zh-CN" altLang="en-US" sz="2000"/>
              <a:t>固定端口配线架备</a:t>
            </a:r>
            <a:r>
              <a:rPr lang="en-US" altLang="zh-CN" sz="2000"/>
              <a:t>24</a:t>
            </a:r>
            <a:r>
              <a:rPr lang="zh-CN" altLang="en-US" sz="2000"/>
              <a:t>口和</a:t>
            </a:r>
            <a:r>
              <a:rPr lang="en-US" altLang="zh-CN" sz="2000"/>
              <a:t>48</a:t>
            </a:r>
            <a:r>
              <a:rPr lang="zh-CN" altLang="en-US" sz="2000"/>
              <a:t>选件</a:t>
            </a:r>
          </a:p>
          <a:p>
            <a:pPr>
              <a:buFont typeface="Wingdings" pitchFamily="2" charset="2"/>
              <a:buChar char="Ø"/>
            </a:pPr>
            <a:r>
              <a:rPr lang="zh-CN" altLang="en-US" sz="2000"/>
              <a:t>打线钳操作，省去了在机柜端端接模块相对较麻烦的操作。</a:t>
            </a:r>
          </a:p>
          <a:p>
            <a:pPr>
              <a:buFont typeface="Wingdings" pitchFamily="2" charset="2"/>
              <a:buChar char="Ø"/>
            </a:pPr>
            <a:r>
              <a:rPr lang="zh-CN" altLang="en-US" sz="2000"/>
              <a:t>对信息点数目较大的项目提供较好的解决方案。</a:t>
            </a:r>
          </a:p>
          <a:p>
            <a:pPr>
              <a:buFont typeface="Wingdings" pitchFamily="2" charset="2"/>
              <a:buChar char="Ø"/>
            </a:pPr>
            <a:r>
              <a:rPr lang="zh-CN" altLang="en-US" sz="2000"/>
              <a:t>配线架固定采用金属螺丝，牢固可靠</a:t>
            </a:r>
          </a:p>
          <a:p>
            <a:pPr>
              <a:buFont typeface="Wingdings" pitchFamily="2" charset="2"/>
              <a:buChar char="Ø"/>
            </a:pPr>
            <a:r>
              <a:rPr lang="zh-CN" altLang="en-US" sz="2000"/>
              <a:t>配线架背面附有</a:t>
            </a:r>
            <a:r>
              <a:rPr lang="en-US" altLang="zh-CN" sz="2000"/>
              <a:t>T568A/B</a:t>
            </a:r>
            <a:r>
              <a:rPr lang="zh-CN" altLang="en-US" sz="2000"/>
              <a:t>两种线序标识，方便进行线缆端接</a:t>
            </a:r>
          </a:p>
          <a:p>
            <a:pPr>
              <a:buFont typeface="Wingdings" pitchFamily="2" charset="2"/>
              <a:buChar char="Ø"/>
            </a:pPr>
            <a:endParaRPr lang="en-US" altLang="zh-CN" sz="2000"/>
          </a:p>
        </p:txBody>
      </p:sp>
      <p:pic>
        <p:nvPicPr>
          <p:cNvPr id="93190" name="Picture 6" descr="jy6"/>
          <p:cNvPicPr>
            <a:picLocks noGrp="1" noChangeArrowheads="1"/>
          </p:cNvPicPr>
          <p:nvPr>
            <p:ph sz="half" idx="2"/>
          </p:nvPr>
        </p:nvPicPr>
        <p:blipFill>
          <a:blip r:embed="rId2" cstate="print"/>
          <a:srcRect/>
          <a:stretch>
            <a:fillRect/>
          </a:stretch>
        </p:blipFill>
        <p:spPr>
          <a:xfrm>
            <a:off x="611188" y="4797425"/>
            <a:ext cx="1439862" cy="827088"/>
          </a:xfrm>
          <a:noFill/>
          <a:ln>
            <a:solidFill>
              <a:srgbClr val="FF3399"/>
            </a:solidFill>
          </a:ln>
          <a:effectLst>
            <a:outerShdw dist="53882" dir="2700000" algn="ctr" rotWithShape="0">
              <a:srgbClr val="808080"/>
            </a:outerShdw>
          </a:effectLst>
        </p:spPr>
      </p:pic>
      <p:pic>
        <p:nvPicPr>
          <p:cNvPr id="93191" name="Picture 7" descr="PP246-1副本"/>
          <p:cNvPicPr>
            <a:picLocks noChangeArrowheads="1"/>
          </p:cNvPicPr>
          <p:nvPr/>
        </p:nvPicPr>
        <p:blipFill>
          <a:blip r:embed="rId3" cstate="print"/>
          <a:srcRect/>
          <a:stretch>
            <a:fillRect/>
          </a:stretch>
        </p:blipFill>
        <p:spPr bwMode="auto">
          <a:xfrm>
            <a:off x="2195513" y="4797425"/>
            <a:ext cx="1439862" cy="827088"/>
          </a:xfrm>
          <a:prstGeom prst="rect">
            <a:avLst/>
          </a:prstGeom>
          <a:noFill/>
          <a:ln w="9525">
            <a:solidFill>
              <a:schemeClr val="hlink"/>
            </a:solidFill>
            <a:miter lim="800000"/>
            <a:headEnd/>
            <a:tailEnd/>
          </a:ln>
          <a:effectLst>
            <a:outerShdw dist="45791" dir="3378596" algn="ctr" rotWithShape="0">
              <a:schemeClr val="tx2">
                <a:alpha val="50000"/>
              </a:schemeClr>
            </a:outerShdw>
          </a:effectLst>
        </p:spPr>
      </p:pic>
      <p:pic>
        <p:nvPicPr>
          <p:cNvPr id="93192" name="Picture 8" descr="PP486-1"/>
          <p:cNvPicPr>
            <a:picLocks noChangeArrowheads="1"/>
          </p:cNvPicPr>
          <p:nvPr/>
        </p:nvPicPr>
        <p:blipFill>
          <a:blip r:embed="rId4" cstate="print"/>
          <a:srcRect/>
          <a:stretch>
            <a:fillRect/>
          </a:stretch>
        </p:blipFill>
        <p:spPr bwMode="auto">
          <a:xfrm>
            <a:off x="3779838" y="4797425"/>
            <a:ext cx="1439862" cy="827088"/>
          </a:xfrm>
          <a:prstGeom prst="rect">
            <a:avLst/>
          </a:prstGeom>
          <a:noFill/>
          <a:ln w="9525">
            <a:solidFill>
              <a:srgbClr val="FF3399"/>
            </a:solidFill>
            <a:miter lim="800000"/>
            <a:headEnd/>
            <a:tailEnd/>
          </a:ln>
          <a:effectLst>
            <a:outerShdw dist="53882" dir="2700000" algn="ctr" rotWithShape="0">
              <a:schemeClr val="tx2">
                <a:alpha val="50000"/>
              </a:schemeClr>
            </a:outerShdw>
          </a:effectLst>
        </p:spPr>
      </p:pic>
      <p:pic>
        <p:nvPicPr>
          <p:cNvPr id="93193" name="Picture 9" descr="PP246-2"/>
          <p:cNvPicPr>
            <a:picLocks noChangeArrowheads="1"/>
          </p:cNvPicPr>
          <p:nvPr/>
        </p:nvPicPr>
        <p:blipFill>
          <a:blip r:embed="rId5" cstate="print"/>
          <a:srcRect/>
          <a:stretch>
            <a:fillRect/>
          </a:stretch>
        </p:blipFill>
        <p:spPr bwMode="auto">
          <a:xfrm>
            <a:off x="5364163" y="4797425"/>
            <a:ext cx="1439862" cy="827088"/>
          </a:xfrm>
          <a:prstGeom prst="rect">
            <a:avLst/>
          </a:prstGeom>
          <a:noFill/>
          <a:ln w="9525">
            <a:solidFill>
              <a:schemeClr val="hlink"/>
            </a:solidFill>
            <a:miter lim="800000"/>
            <a:headEnd/>
            <a:tailEnd/>
          </a:ln>
          <a:effectLst>
            <a:outerShdw dist="53882" dir="2700000" algn="ctr" rotWithShape="0">
              <a:srgbClr val="808080"/>
            </a:outerShdw>
          </a:effectLst>
        </p:spPr>
      </p:pic>
      <p:pic>
        <p:nvPicPr>
          <p:cNvPr id="93194" name="Picture 10" descr="PP48-2 理线环48"/>
          <p:cNvPicPr>
            <a:picLocks noChangeArrowheads="1"/>
          </p:cNvPicPr>
          <p:nvPr/>
        </p:nvPicPr>
        <p:blipFill>
          <a:blip r:embed="rId6" cstate="print"/>
          <a:srcRect/>
          <a:stretch>
            <a:fillRect/>
          </a:stretch>
        </p:blipFill>
        <p:spPr bwMode="auto">
          <a:xfrm>
            <a:off x="6948488" y="4797425"/>
            <a:ext cx="1439862" cy="827088"/>
          </a:xfrm>
          <a:prstGeom prst="rect">
            <a:avLst/>
          </a:prstGeom>
          <a:noFill/>
          <a:ln w="9525">
            <a:solidFill>
              <a:srgbClr val="FF3399"/>
            </a:solidFill>
            <a:miter lim="800000"/>
            <a:headEnd/>
            <a:tailEnd/>
          </a:ln>
          <a:effectLst>
            <a:outerShdw dist="53882" dir="2700000" algn="ctr" rotWithShape="0">
              <a:srgbClr val="808080"/>
            </a:outerShdw>
          </a:effectLst>
        </p:spPr>
      </p:pic>
      <p:sp>
        <p:nvSpPr>
          <p:cNvPr id="93207" name="WordArt 23"/>
          <p:cNvSpPr>
            <a:spLocks noChangeArrowheads="1" noChangeShapeType="1" noTextEdit="1"/>
          </p:cNvSpPr>
          <p:nvPr/>
        </p:nvSpPr>
        <p:spPr bwMode="auto">
          <a:xfrm>
            <a:off x="1116013" y="4652963"/>
            <a:ext cx="762000" cy="244475"/>
          </a:xfrm>
          <a:prstGeom prst="rect">
            <a:avLst/>
          </a:prstGeom>
        </p:spPr>
        <p:txBody>
          <a:bodyPr wrap="none" fromWordArt="1">
            <a:prstTxWarp prst="textWave1">
              <a:avLst>
                <a:gd name="adj1" fmla="val 13005"/>
                <a:gd name="adj2" fmla="val 0"/>
              </a:avLst>
            </a:prstTxWarp>
          </a:bodyPr>
          <a:lstStyle/>
          <a:p>
            <a:r>
              <a:rPr lang="en-US" altLang="zh-CN" sz="1400"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rPr>
              <a:t>PP246-JY</a:t>
            </a:r>
            <a:endParaRPr lang="zh-CN" altLang="en-US" sz="1400"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endParaRPr>
          </a:p>
        </p:txBody>
      </p:sp>
      <p:sp>
        <p:nvSpPr>
          <p:cNvPr id="93208" name="WordArt 24"/>
          <p:cNvSpPr>
            <a:spLocks noChangeArrowheads="1" noChangeShapeType="1" noTextEdit="1"/>
          </p:cNvSpPr>
          <p:nvPr/>
        </p:nvSpPr>
        <p:spPr bwMode="auto">
          <a:xfrm>
            <a:off x="2681288" y="4652963"/>
            <a:ext cx="666750" cy="244475"/>
          </a:xfrm>
          <a:prstGeom prst="rect">
            <a:avLst/>
          </a:prstGeom>
        </p:spPr>
        <p:txBody>
          <a:bodyPr wrap="none" fromWordArt="1">
            <a:prstTxWarp prst="textWave1">
              <a:avLst>
                <a:gd name="adj1" fmla="val 13005"/>
                <a:gd name="adj2" fmla="val 0"/>
              </a:avLst>
            </a:prstTxWarp>
          </a:bodyPr>
          <a:lstStyle/>
          <a:p>
            <a:r>
              <a:rPr lang="en-US" altLang="zh-CN" sz="1400"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rPr>
              <a:t>PP246-A</a:t>
            </a:r>
            <a:endParaRPr lang="zh-CN" altLang="en-US" sz="1400"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endParaRPr>
          </a:p>
        </p:txBody>
      </p:sp>
      <p:sp>
        <p:nvSpPr>
          <p:cNvPr id="93209" name="WordArt 25"/>
          <p:cNvSpPr>
            <a:spLocks noChangeArrowheads="1" noChangeShapeType="1" noTextEdit="1"/>
          </p:cNvSpPr>
          <p:nvPr/>
        </p:nvSpPr>
        <p:spPr bwMode="auto">
          <a:xfrm>
            <a:off x="4211638" y="4652963"/>
            <a:ext cx="733425" cy="244475"/>
          </a:xfrm>
          <a:prstGeom prst="rect">
            <a:avLst/>
          </a:prstGeom>
        </p:spPr>
        <p:txBody>
          <a:bodyPr wrap="none" fromWordArt="1">
            <a:prstTxWarp prst="textWave1">
              <a:avLst>
                <a:gd name="adj1" fmla="val 13005"/>
                <a:gd name="adj2" fmla="val 0"/>
              </a:avLst>
            </a:prstTxWarp>
          </a:bodyPr>
          <a:lstStyle/>
          <a:p>
            <a:r>
              <a:rPr lang="en-US" altLang="zh-CN" sz="1400"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rPr>
              <a:t>PP486-A</a:t>
            </a:r>
            <a:endParaRPr lang="zh-CN" altLang="en-US" sz="1400"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endParaRPr>
          </a:p>
        </p:txBody>
      </p:sp>
      <p:sp>
        <p:nvSpPr>
          <p:cNvPr id="93210" name="WordArt 26"/>
          <p:cNvSpPr>
            <a:spLocks noChangeArrowheads="1" noChangeShapeType="1" noTextEdit="1"/>
          </p:cNvSpPr>
          <p:nvPr/>
        </p:nvSpPr>
        <p:spPr bwMode="auto">
          <a:xfrm>
            <a:off x="5724525" y="4652963"/>
            <a:ext cx="666750" cy="244475"/>
          </a:xfrm>
          <a:prstGeom prst="rect">
            <a:avLst/>
          </a:prstGeom>
        </p:spPr>
        <p:txBody>
          <a:bodyPr wrap="none" fromWordArt="1">
            <a:prstTxWarp prst="textWave1">
              <a:avLst>
                <a:gd name="adj1" fmla="val 13005"/>
                <a:gd name="adj2" fmla="val 0"/>
              </a:avLst>
            </a:prstTxWarp>
          </a:bodyPr>
          <a:lstStyle/>
          <a:p>
            <a:r>
              <a:rPr lang="en-US" altLang="zh-CN" sz="1400"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rPr>
              <a:t>PP246-B</a:t>
            </a:r>
            <a:endParaRPr lang="zh-CN" altLang="en-US" sz="1400"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endParaRPr>
          </a:p>
        </p:txBody>
      </p:sp>
      <p:sp>
        <p:nvSpPr>
          <p:cNvPr id="93215" name="WordArt 31"/>
          <p:cNvSpPr>
            <a:spLocks noChangeArrowheads="1" noChangeShapeType="1" noTextEdit="1"/>
          </p:cNvSpPr>
          <p:nvPr/>
        </p:nvSpPr>
        <p:spPr bwMode="auto">
          <a:xfrm>
            <a:off x="7164388" y="4652963"/>
            <a:ext cx="733425" cy="244475"/>
          </a:xfrm>
          <a:prstGeom prst="rect">
            <a:avLst/>
          </a:prstGeom>
        </p:spPr>
        <p:txBody>
          <a:bodyPr wrap="none" fromWordArt="1">
            <a:prstTxWarp prst="textWave1">
              <a:avLst>
                <a:gd name="adj1" fmla="val 13005"/>
                <a:gd name="adj2" fmla="val 0"/>
              </a:avLst>
            </a:prstTxWarp>
          </a:bodyPr>
          <a:lstStyle/>
          <a:p>
            <a:r>
              <a:rPr lang="en-US" altLang="zh-CN" sz="1400"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rPr>
              <a:t>PP486-B</a:t>
            </a:r>
            <a:endParaRPr lang="zh-CN" altLang="en-US" sz="1400"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zh-CN" altLang="en-US" sz="3600" b="1">
                <a:effectLst>
                  <a:outerShdw blurRad="38100" dist="38100" dir="2700000" algn="tl">
                    <a:srgbClr val="C0C0C0"/>
                  </a:outerShdw>
                </a:effectLst>
              </a:rPr>
              <a:t>六 类 配 线 架</a:t>
            </a:r>
          </a:p>
        </p:txBody>
      </p:sp>
      <p:sp>
        <p:nvSpPr>
          <p:cNvPr id="94211" name="Rectangle 3"/>
          <p:cNvSpPr>
            <a:spLocks noGrp="1" noChangeArrowheads="1"/>
          </p:cNvSpPr>
          <p:nvPr>
            <p:ph type="body" sz="half" idx="2"/>
          </p:nvPr>
        </p:nvSpPr>
        <p:spPr>
          <a:xfrm>
            <a:off x="3995738" y="1916113"/>
            <a:ext cx="4321175" cy="3960812"/>
          </a:xfrm>
        </p:spPr>
        <p:txBody>
          <a:bodyPr/>
          <a:lstStyle/>
          <a:p>
            <a:pPr>
              <a:lnSpc>
                <a:spcPct val="90000"/>
              </a:lnSpc>
              <a:buFontTx/>
              <a:buNone/>
            </a:pPr>
            <a:r>
              <a:rPr lang="en-US" altLang="zh-CN" sz="2400" b="1">
                <a:effectLst>
                  <a:outerShdw blurRad="38100" dist="38100" dir="2700000" algn="tl">
                    <a:srgbClr val="C0C0C0"/>
                  </a:outerShdw>
                </a:effectLst>
              </a:rPr>
              <a:t>    </a:t>
            </a:r>
            <a:r>
              <a:rPr lang="zh-CN" altLang="en-US" sz="2400">
                <a:effectLst>
                  <a:outerShdw blurRad="38100" dist="38100" dir="2700000" algn="tl">
                    <a:srgbClr val="C0C0C0"/>
                  </a:outerShdw>
                </a:effectLst>
              </a:rPr>
              <a:t>模块化配线架</a:t>
            </a:r>
          </a:p>
          <a:p>
            <a:pPr>
              <a:lnSpc>
                <a:spcPct val="90000"/>
              </a:lnSpc>
              <a:buFont typeface="Wingdings" pitchFamily="2" charset="2"/>
              <a:buChar char="Ø"/>
            </a:pPr>
            <a:r>
              <a:rPr lang="en-US" altLang="zh-CN" sz="2000"/>
              <a:t>19inch24</a:t>
            </a:r>
            <a:r>
              <a:rPr lang="zh-CN" altLang="en-US" sz="2000"/>
              <a:t>口标准机架式安装</a:t>
            </a:r>
          </a:p>
          <a:p>
            <a:pPr>
              <a:lnSpc>
                <a:spcPct val="90000"/>
              </a:lnSpc>
              <a:buFont typeface="Wingdings" pitchFamily="2" charset="2"/>
              <a:buChar char="Ø"/>
            </a:pPr>
            <a:r>
              <a:rPr lang="zh-CN" altLang="en-US" sz="2000"/>
              <a:t>模块化配线架是可以灵活装配模块的空架子，理论上说是不分布线系统类别的，用户可以根据自身需要做出搭配。</a:t>
            </a:r>
          </a:p>
          <a:p>
            <a:pPr>
              <a:lnSpc>
                <a:spcPct val="90000"/>
              </a:lnSpc>
              <a:buFont typeface="Wingdings" pitchFamily="2" charset="2"/>
              <a:buChar char="Ø"/>
            </a:pPr>
            <a:r>
              <a:rPr lang="zh-CN" altLang="en-US" sz="2000"/>
              <a:t>同一款的模块化配线架支持超五类、六类或者是语音系统模块同时安装。</a:t>
            </a:r>
          </a:p>
          <a:p>
            <a:pPr>
              <a:lnSpc>
                <a:spcPct val="90000"/>
              </a:lnSpc>
              <a:buFont typeface="Wingdings" pitchFamily="2" charset="2"/>
              <a:buChar char="Ø"/>
            </a:pPr>
            <a:r>
              <a:rPr lang="zh-CN" altLang="en-US" sz="2000"/>
              <a:t>模块化的好处在于用户可以根据自身对信息点实际需要来配置相对应的模块</a:t>
            </a:r>
          </a:p>
          <a:p>
            <a:endParaRPr lang="en-US" altLang="zh-CN" sz="2000"/>
          </a:p>
        </p:txBody>
      </p:sp>
      <p:pic>
        <p:nvPicPr>
          <p:cNvPr id="94215" name="Picture 7" descr="PP24EMR-1"/>
          <p:cNvPicPr>
            <a:picLocks noGrp="1" noChangeAspect="1" noChangeArrowheads="1"/>
          </p:cNvPicPr>
          <p:nvPr>
            <p:ph sz="half" idx="1"/>
          </p:nvPr>
        </p:nvPicPr>
        <p:blipFill>
          <a:blip r:embed="rId2" cstate="print"/>
          <a:srcRect/>
          <a:stretch>
            <a:fillRect/>
          </a:stretch>
        </p:blipFill>
        <p:spPr>
          <a:xfrm rot="21121973">
            <a:off x="539750" y="2833688"/>
            <a:ext cx="2951163" cy="1819275"/>
          </a:xfrm>
          <a:noFill/>
          <a:ln/>
        </p:spPr>
      </p:pic>
      <p:sp>
        <p:nvSpPr>
          <p:cNvPr id="94217" name="AutoShape 9"/>
          <p:cNvSpPr>
            <a:spLocks noChangeArrowheads="1"/>
          </p:cNvSpPr>
          <p:nvPr/>
        </p:nvSpPr>
        <p:spPr bwMode="auto">
          <a:xfrm>
            <a:off x="107950" y="1774825"/>
            <a:ext cx="4392613" cy="3959225"/>
          </a:xfrm>
          <a:prstGeom prst="irregularSeal2">
            <a:avLst/>
          </a:prstGeom>
          <a:noFill/>
          <a:ln w="28575" algn="ctr">
            <a:solidFill>
              <a:schemeClr val="accent1"/>
            </a:solidFill>
            <a:miter lim="800000"/>
            <a:headEnd/>
            <a:tailEnd/>
          </a:ln>
          <a:effectLst/>
        </p:spPr>
        <p:txBody>
          <a:bodyPr wrap="none" anchor="ctr"/>
          <a:lstStyle/>
          <a:p>
            <a:r>
              <a:rPr lang="en-US" altLang="zh-CN" b="1">
                <a:solidFill>
                  <a:srgbClr val="FF3399"/>
                </a:solidFill>
                <a:effectLst>
                  <a:outerShdw blurRad="38100" dist="38100" dir="2700000" algn="tl">
                    <a:srgbClr val="C0C0C0"/>
                  </a:outerShdw>
                </a:effectLst>
              </a:rPr>
              <a:t>PP24MR-1</a:t>
            </a:r>
          </a:p>
          <a:p>
            <a:endParaRPr lang="en-US" altLang="zh-CN" b="1">
              <a:solidFill>
                <a:srgbClr val="FF3399"/>
              </a:solidFill>
              <a:effectLst>
                <a:outerShdw blurRad="38100" dist="38100" dir="2700000" algn="tl">
                  <a:srgbClr val="C0C0C0"/>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zh-CN" sz="3600" b="1" dirty="0">
                <a:effectLst>
                  <a:outerShdw blurRad="38100" dist="38100" dir="2700000" algn="tl">
                    <a:srgbClr val="C0C0C0"/>
                  </a:outerShdw>
                </a:effectLst>
              </a:rPr>
              <a:t>Vcom86</a:t>
            </a:r>
            <a:r>
              <a:rPr lang="zh-CN" altLang="en-US" sz="3600" b="1" dirty="0">
                <a:effectLst>
                  <a:outerShdw blurRad="38100" dist="38100" dir="2700000" algn="tl">
                    <a:srgbClr val="C0C0C0"/>
                  </a:outerShdw>
                </a:effectLst>
              </a:rPr>
              <a:t>型面板</a:t>
            </a:r>
          </a:p>
        </p:txBody>
      </p:sp>
      <p:sp>
        <p:nvSpPr>
          <p:cNvPr id="68622" name="Rectangle 14"/>
          <p:cNvSpPr>
            <a:spLocks noGrp="1" noChangeArrowheads="1"/>
          </p:cNvSpPr>
          <p:nvPr>
            <p:ph type="body" sz="half" idx="2"/>
          </p:nvPr>
        </p:nvSpPr>
        <p:spPr>
          <a:xfrm>
            <a:off x="4067175" y="2060575"/>
            <a:ext cx="4176713" cy="3816350"/>
          </a:xfrm>
        </p:spPr>
        <p:txBody>
          <a:bodyPr/>
          <a:lstStyle/>
          <a:p>
            <a:pPr>
              <a:buFont typeface="Wingdings" pitchFamily="2" charset="2"/>
              <a:buChar char="Ø"/>
            </a:pPr>
            <a:r>
              <a:rPr lang="zh-CN" altLang="zh-CN" sz="2400" dirty="0"/>
              <a:t>86</a:t>
            </a:r>
            <a:r>
              <a:rPr lang="en-US" altLang="zh-CN" sz="2400" dirty="0"/>
              <a:t>x86 mm </a:t>
            </a:r>
          </a:p>
          <a:p>
            <a:pPr>
              <a:buFont typeface="Wingdings" pitchFamily="2" charset="2"/>
              <a:buChar char="Ø"/>
            </a:pPr>
            <a:r>
              <a:rPr lang="en-US" altLang="zh-CN" sz="2400" dirty="0"/>
              <a:t>1</a:t>
            </a:r>
            <a:r>
              <a:rPr lang="zh-CN" altLang="en-US" sz="2400" dirty="0"/>
              <a:t>端口、</a:t>
            </a:r>
            <a:r>
              <a:rPr lang="en-US" altLang="zh-CN" sz="2400" dirty="0"/>
              <a:t>2 </a:t>
            </a:r>
            <a:r>
              <a:rPr lang="zh-CN" altLang="en-US" sz="2400" dirty="0"/>
              <a:t>端口或</a:t>
            </a:r>
            <a:r>
              <a:rPr lang="zh-CN" altLang="zh-CN" sz="2400" dirty="0"/>
              <a:t> </a:t>
            </a:r>
            <a:r>
              <a:rPr lang="en-US" altLang="zh-CN" sz="2400" dirty="0"/>
              <a:t>4</a:t>
            </a:r>
            <a:r>
              <a:rPr lang="zh-CN" altLang="en-US" sz="2400" dirty="0"/>
              <a:t>端口</a:t>
            </a:r>
          </a:p>
          <a:p>
            <a:pPr>
              <a:buFont typeface="Wingdings" pitchFamily="2" charset="2"/>
              <a:buChar char="Ø"/>
            </a:pPr>
            <a:r>
              <a:rPr lang="zh-CN" altLang="zh-CN" sz="2400" dirty="0"/>
              <a:t>提供镙钉与易拔出镙钉帽, 外形美观 </a:t>
            </a:r>
          </a:p>
          <a:p>
            <a:pPr>
              <a:buFont typeface="Wingdings" pitchFamily="2" charset="2"/>
              <a:buChar char="Ø"/>
            </a:pPr>
            <a:r>
              <a:rPr lang="zh-CN" altLang="en-US" sz="2400" dirty="0"/>
              <a:t>电子与数据相匹配</a:t>
            </a:r>
            <a:endParaRPr lang="zh-CN" altLang="zh-CN" sz="2400" dirty="0"/>
          </a:p>
          <a:p>
            <a:pPr>
              <a:buFont typeface="Wingdings" pitchFamily="2" charset="2"/>
              <a:buChar char="Ø"/>
            </a:pPr>
            <a:r>
              <a:rPr lang="zh-CN" altLang="en-US" sz="2400" dirty="0"/>
              <a:t>要求的厚度达到最小</a:t>
            </a:r>
          </a:p>
          <a:p>
            <a:pPr>
              <a:buFont typeface="Wingdings" pitchFamily="2" charset="2"/>
              <a:buChar char="Ø"/>
            </a:pPr>
            <a:r>
              <a:rPr lang="zh-CN" altLang="en-US" sz="2400" dirty="0"/>
              <a:t>正面附有</a:t>
            </a:r>
            <a:r>
              <a:rPr lang="en-US" altLang="zh-CN" sz="2400" dirty="0" err="1"/>
              <a:t>Vcom</a:t>
            </a:r>
            <a:r>
              <a:rPr lang="zh-CN" altLang="en-US" sz="2400" dirty="0"/>
              <a:t>标识</a:t>
            </a:r>
          </a:p>
        </p:txBody>
      </p:sp>
      <p:pic>
        <p:nvPicPr>
          <p:cNvPr id="68624" name="Picture 16" descr="pag2-1"/>
          <p:cNvPicPr>
            <a:picLocks noChangeAspect="1" noChangeArrowheads="1"/>
          </p:cNvPicPr>
          <p:nvPr/>
        </p:nvPicPr>
        <p:blipFill>
          <a:blip r:embed="rId2" cstate="print"/>
          <a:srcRect/>
          <a:stretch>
            <a:fillRect/>
          </a:stretch>
        </p:blipFill>
        <p:spPr bwMode="auto">
          <a:xfrm>
            <a:off x="674681" y="2790818"/>
            <a:ext cx="3290268" cy="2192339"/>
          </a:xfrm>
          <a:prstGeom prst="rect">
            <a:avLst/>
          </a:prstGeom>
          <a:noFill/>
        </p:spPr>
      </p:pic>
      <p:sp>
        <p:nvSpPr>
          <p:cNvPr id="68626" name="AutoShape 18"/>
          <p:cNvSpPr>
            <a:spLocks noChangeArrowheads="1"/>
          </p:cNvSpPr>
          <p:nvPr/>
        </p:nvSpPr>
        <p:spPr bwMode="auto">
          <a:xfrm>
            <a:off x="674681" y="2357430"/>
            <a:ext cx="2316566" cy="1038106"/>
          </a:xfrm>
          <a:prstGeom prst="irregularSeal2">
            <a:avLst/>
          </a:prstGeom>
          <a:solidFill>
            <a:schemeClr val="accent1"/>
          </a:solidFill>
          <a:ln w="9525" algn="ctr">
            <a:solidFill>
              <a:srgbClr val="0000FF"/>
            </a:solidFill>
            <a:miter lim="800000"/>
            <a:headEnd/>
            <a:tailEnd/>
          </a:ln>
          <a:effectLst/>
        </p:spPr>
        <p:txBody>
          <a:bodyPr wrap="none" anchor="ctr"/>
          <a:lstStyle/>
          <a:p>
            <a:r>
              <a:rPr lang="en-US" altLang="zh-CN" b="1">
                <a:solidFill>
                  <a:srgbClr val="FF3399"/>
                </a:solidFill>
                <a:effectLst>
                  <a:outerShdw blurRad="38100" dist="38100" dir="2700000" algn="tl">
                    <a:srgbClr val="000000"/>
                  </a:outerShdw>
                </a:effectLst>
              </a:rPr>
              <a:t>PAG2-1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971550" y="1412875"/>
          <a:ext cx="7129463" cy="424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6694" name="AutoShape 22"/>
          <p:cNvSpPr>
            <a:spLocks noChangeArrowheads="1"/>
          </p:cNvSpPr>
          <p:nvPr/>
        </p:nvSpPr>
        <p:spPr bwMode="auto">
          <a:xfrm>
            <a:off x="1908175" y="1196975"/>
            <a:ext cx="1979613" cy="1584325"/>
          </a:xfrm>
          <a:prstGeom prst="cloudCallout">
            <a:avLst>
              <a:gd name="adj1" fmla="val 65236"/>
              <a:gd name="adj2" fmla="val 41181"/>
            </a:avLst>
          </a:prstGeom>
          <a:solidFill>
            <a:schemeClr val="accent1"/>
          </a:solidFill>
          <a:ln w="9525">
            <a:solidFill>
              <a:srgbClr val="0066FF"/>
            </a:solidFill>
            <a:round/>
            <a:headEnd/>
            <a:tailEnd/>
          </a:ln>
          <a:effectLst/>
        </p:spPr>
        <p:txBody>
          <a:bodyPr anchor="ctr"/>
          <a:lstStyle/>
          <a:p>
            <a:r>
              <a:rPr lang="zh-CN" altLang="en-US" b="1">
                <a:solidFill>
                  <a:schemeClr val="bg1"/>
                </a:solidFill>
              </a:rPr>
              <a:t>面板</a:t>
            </a:r>
          </a:p>
          <a:p>
            <a:r>
              <a:rPr lang="zh-CN" altLang="en-US" b="1">
                <a:solidFill>
                  <a:schemeClr val="bg1"/>
                </a:solidFill>
              </a:rPr>
              <a:t>编号示意图</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zh-CN" altLang="en-US" sz="3600" b="1">
                <a:effectLst>
                  <a:outerShdw blurRad="38100" dist="38100" dir="2700000" algn="tl">
                    <a:srgbClr val="C0C0C0"/>
                  </a:outerShdw>
                </a:effectLst>
              </a:rPr>
              <a:t>地面信息插座</a:t>
            </a:r>
          </a:p>
        </p:txBody>
      </p:sp>
      <p:sp>
        <p:nvSpPr>
          <p:cNvPr id="96259" name="Rectangle 3"/>
          <p:cNvSpPr>
            <a:spLocks noGrp="1" noChangeArrowheads="1"/>
          </p:cNvSpPr>
          <p:nvPr>
            <p:ph type="body" sz="half" idx="2"/>
          </p:nvPr>
        </p:nvSpPr>
        <p:spPr>
          <a:xfrm>
            <a:off x="4356100" y="1916113"/>
            <a:ext cx="3887788" cy="3673475"/>
          </a:xfrm>
        </p:spPr>
        <p:txBody>
          <a:bodyPr/>
          <a:lstStyle/>
          <a:p>
            <a:pPr>
              <a:buFont typeface="Wingdings" pitchFamily="2" charset="2"/>
              <a:buChar char="Ø"/>
            </a:pPr>
            <a:r>
              <a:rPr lang="zh-CN" altLang="en-US" sz="2000"/>
              <a:t>跳起式地面信息插座内装功能件模块，可根据用户实际需要改变配置。</a:t>
            </a:r>
          </a:p>
          <a:p>
            <a:pPr>
              <a:buFont typeface="Wingdings" pitchFamily="2" charset="2"/>
              <a:buChar char="Ø"/>
            </a:pPr>
            <a:r>
              <a:rPr lang="zh-CN" altLang="en-US" sz="2000"/>
              <a:t>可配合使用</a:t>
            </a:r>
            <a:r>
              <a:rPr lang="en-US" altLang="zh-CN" sz="2000"/>
              <a:t>120</a:t>
            </a:r>
            <a:r>
              <a:rPr lang="zh-CN" altLang="en-US" sz="2000"/>
              <a:t>安装组件安装多种标准电源，数据，语音和多媒体模块。</a:t>
            </a:r>
          </a:p>
          <a:p>
            <a:pPr>
              <a:buFont typeface="Wingdings" pitchFamily="2" charset="2"/>
              <a:buChar char="Ø"/>
            </a:pPr>
            <a:r>
              <a:rPr lang="zh-CN" altLang="en-US" sz="2000"/>
              <a:t>防渗漏设计可保证插座体合上时水滴等流体不易渗入。</a:t>
            </a:r>
          </a:p>
          <a:p>
            <a:pPr>
              <a:buFont typeface="Wingdings" pitchFamily="2" charset="2"/>
              <a:buChar char="Ø"/>
            </a:pPr>
            <a:r>
              <a:rPr lang="zh-CN" altLang="en-US" sz="2000"/>
              <a:t>面板尺寸：</a:t>
            </a:r>
            <a:r>
              <a:rPr lang="en-US" altLang="zh-CN" sz="2000"/>
              <a:t>120*120</a:t>
            </a:r>
          </a:p>
          <a:p>
            <a:pPr>
              <a:buFont typeface="Wingdings" pitchFamily="2" charset="2"/>
              <a:buChar char="Ø"/>
            </a:pPr>
            <a:r>
              <a:rPr lang="zh-CN" altLang="en-US" sz="2000"/>
              <a:t>底盒尺寸：</a:t>
            </a:r>
            <a:r>
              <a:rPr lang="en-US" altLang="zh-CN" sz="2000"/>
              <a:t>100*100*55 </a:t>
            </a:r>
          </a:p>
          <a:p>
            <a:pPr>
              <a:buFont typeface="Wingdings" pitchFamily="2" charset="2"/>
              <a:buChar char="Ø"/>
            </a:pPr>
            <a:endParaRPr lang="en-US" altLang="zh-CN" sz="2000"/>
          </a:p>
          <a:p>
            <a:endParaRPr lang="en-US" altLang="zh-CN" sz="2800"/>
          </a:p>
        </p:txBody>
      </p:sp>
      <p:pic>
        <p:nvPicPr>
          <p:cNvPr id="96261" name="Picture 5" descr="电源地插"/>
          <p:cNvPicPr>
            <a:picLocks noGrp="1" noChangeAspect="1" noChangeArrowheads="1"/>
          </p:cNvPicPr>
          <p:nvPr>
            <p:ph sz="half" idx="1"/>
          </p:nvPr>
        </p:nvPicPr>
        <p:blipFill>
          <a:blip r:embed="rId2" cstate="print"/>
          <a:srcRect/>
          <a:stretch>
            <a:fillRect/>
          </a:stretch>
        </p:blipFill>
        <p:spPr>
          <a:xfrm>
            <a:off x="395288" y="1844675"/>
            <a:ext cx="2411412" cy="1800225"/>
          </a:xfrm>
          <a:noFill/>
          <a:ln/>
        </p:spPr>
      </p:pic>
      <p:pic>
        <p:nvPicPr>
          <p:cNvPr id="96262" name="Picture 6" descr="网络地插"/>
          <p:cNvPicPr>
            <a:picLocks noChangeAspect="1" noChangeArrowheads="1"/>
          </p:cNvPicPr>
          <p:nvPr/>
        </p:nvPicPr>
        <p:blipFill>
          <a:blip r:embed="rId3" cstate="print"/>
          <a:srcRect/>
          <a:stretch>
            <a:fillRect/>
          </a:stretch>
        </p:blipFill>
        <p:spPr bwMode="auto">
          <a:xfrm>
            <a:off x="1908175" y="3789363"/>
            <a:ext cx="2411413" cy="1800225"/>
          </a:xfrm>
          <a:prstGeom prst="rect">
            <a:avLst/>
          </a:prstGeom>
          <a:noFill/>
        </p:spPr>
      </p:pic>
      <p:sp>
        <p:nvSpPr>
          <p:cNvPr id="96264" name="AutoShape 8"/>
          <p:cNvSpPr>
            <a:spLocks noChangeArrowheads="1"/>
          </p:cNvSpPr>
          <p:nvPr/>
        </p:nvSpPr>
        <p:spPr bwMode="auto">
          <a:xfrm rot="784535">
            <a:off x="2411413" y="2135188"/>
            <a:ext cx="1965325" cy="1149350"/>
          </a:xfrm>
          <a:prstGeom prst="cloudCallout">
            <a:avLst>
              <a:gd name="adj1" fmla="val -45764"/>
              <a:gd name="adj2" fmla="val 20412"/>
            </a:avLst>
          </a:prstGeom>
          <a:solidFill>
            <a:schemeClr val="accent1"/>
          </a:solidFill>
          <a:ln w="9525">
            <a:solidFill>
              <a:srgbClr val="0000FF"/>
            </a:solidFill>
            <a:round/>
            <a:headEnd/>
            <a:tailEnd/>
          </a:ln>
          <a:effectLst/>
        </p:spPr>
        <p:txBody>
          <a:bodyPr anchor="ctr"/>
          <a:lstStyle/>
          <a:p>
            <a:r>
              <a:rPr lang="zh-CN" altLang="en-US" sz="2000" b="1">
                <a:solidFill>
                  <a:srgbClr val="FF3399"/>
                </a:solidFill>
                <a:effectLst>
                  <a:outerShdw blurRad="38100" dist="38100" dir="2700000" algn="tl">
                    <a:srgbClr val="000000"/>
                  </a:outerShdw>
                </a:effectLst>
              </a:rPr>
              <a:t>电源</a:t>
            </a:r>
          </a:p>
          <a:p>
            <a:r>
              <a:rPr lang="en-US" altLang="zh-CN" sz="2000" b="1">
                <a:solidFill>
                  <a:srgbClr val="FF3399"/>
                </a:solidFill>
                <a:effectLst>
                  <a:outerShdw blurRad="38100" dist="38100" dir="2700000" algn="tl">
                    <a:srgbClr val="000000"/>
                  </a:outerShdw>
                </a:effectLst>
              </a:rPr>
              <a:t>GO2-3</a:t>
            </a:r>
          </a:p>
          <a:p>
            <a:r>
              <a:rPr lang="en-US" altLang="zh-CN" sz="2000" b="1">
                <a:solidFill>
                  <a:srgbClr val="FF3399"/>
                </a:solidFill>
                <a:effectLst>
                  <a:outerShdw blurRad="38100" dist="38100" dir="2700000" algn="tl">
                    <a:srgbClr val="000000"/>
                  </a:outerShdw>
                </a:effectLst>
              </a:rPr>
              <a:t>GO3-3</a:t>
            </a:r>
          </a:p>
        </p:txBody>
      </p:sp>
      <p:sp>
        <p:nvSpPr>
          <p:cNvPr id="96266" name="AutoShape 10"/>
          <p:cNvSpPr>
            <a:spLocks noChangeArrowheads="1"/>
          </p:cNvSpPr>
          <p:nvPr/>
        </p:nvSpPr>
        <p:spPr bwMode="auto">
          <a:xfrm>
            <a:off x="323850" y="4005263"/>
            <a:ext cx="1835150" cy="1655762"/>
          </a:xfrm>
          <a:prstGeom prst="irregularSeal2">
            <a:avLst/>
          </a:prstGeom>
          <a:solidFill>
            <a:schemeClr val="accent1"/>
          </a:solidFill>
          <a:ln w="9525" algn="ctr">
            <a:solidFill>
              <a:srgbClr val="0000FF"/>
            </a:solidFill>
            <a:miter lim="800000"/>
            <a:headEnd/>
            <a:tailEnd/>
          </a:ln>
          <a:effectLst/>
        </p:spPr>
        <p:txBody>
          <a:bodyPr wrap="none" anchor="ctr"/>
          <a:lstStyle/>
          <a:p>
            <a:r>
              <a:rPr lang="zh-CN" altLang="en-US" sz="2000" b="1">
                <a:solidFill>
                  <a:srgbClr val="FF3399"/>
                </a:solidFill>
                <a:effectLst>
                  <a:outerShdw blurRad="38100" dist="38100" dir="2700000" algn="tl">
                    <a:srgbClr val="000000"/>
                  </a:outerShdw>
                </a:effectLst>
              </a:rPr>
              <a:t>信息、语音</a:t>
            </a:r>
          </a:p>
          <a:p>
            <a:r>
              <a:rPr lang="en-US" altLang="zh-CN" sz="2000" b="1">
                <a:solidFill>
                  <a:srgbClr val="FF3399"/>
                </a:solidFill>
                <a:effectLst>
                  <a:outerShdw blurRad="38100" dist="38100" dir="2700000" algn="tl">
                    <a:srgbClr val="000000"/>
                  </a:outerShdw>
                </a:effectLst>
              </a:rPr>
              <a:t>GIS3-1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755650" y="2836863"/>
          <a:ext cx="3744913" cy="2897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图示 2"/>
          <p:cNvGraphicFramePr/>
          <p:nvPr/>
        </p:nvGraphicFramePr>
        <p:xfrm>
          <a:off x="3995738" y="1196975"/>
          <a:ext cx="4248150" cy="24780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7722" name="AutoShape 26"/>
          <p:cNvSpPr>
            <a:spLocks noChangeArrowheads="1"/>
          </p:cNvSpPr>
          <p:nvPr/>
        </p:nvSpPr>
        <p:spPr bwMode="auto">
          <a:xfrm rot="649996">
            <a:off x="4886325" y="4154488"/>
            <a:ext cx="2376488" cy="1222375"/>
          </a:xfrm>
          <a:prstGeom prst="cloudCallout">
            <a:avLst>
              <a:gd name="adj1" fmla="val -57306"/>
              <a:gd name="adj2" fmla="val 34102"/>
            </a:avLst>
          </a:prstGeom>
          <a:solidFill>
            <a:schemeClr val="accent1"/>
          </a:solidFill>
          <a:ln w="9525">
            <a:solidFill>
              <a:srgbClr val="0066FF"/>
            </a:solidFill>
            <a:round/>
            <a:headEnd/>
            <a:tailEnd/>
          </a:ln>
          <a:effectLst/>
        </p:spPr>
        <p:txBody>
          <a:bodyPr anchor="ctr"/>
          <a:lstStyle/>
          <a:p>
            <a:r>
              <a:rPr lang="zh-CN" altLang="en-US" b="1">
                <a:solidFill>
                  <a:schemeClr val="bg1"/>
                </a:solidFill>
              </a:rPr>
              <a:t>地面电源插座</a:t>
            </a:r>
          </a:p>
          <a:p>
            <a:r>
              <a:rPr lang="zh-CN" altLang="en-US" b="1">
                <a:solidFill>
                  <a:schemeClr val="bg1"/>
                </a:solidFill>
              </a:rPr>
              <a:t>编号示意图</a:t>
            </a:r>
          </a:p>
        </p:txBody>
      </p:sp>
      <p:sp>
        <p:nvSpPr>
          <p:cNvPr id="157724" name="AutoShape 28"/>
          <p:cNvSpPr>
            <a:spLocks noChangeArrowheads="1"/>
          </p:cNvSpPr>
          <p:nvPr/>
        </p:nvSpPr>
        <p:spPr bwMode="auto">
          <a:xfrm>
            <a:off x="2411413" y="908050"/>
            <a:ext cx="2016125" cy="1368425"/>
          </a:xfrm>
          <a:prstGeom prst="wedgeEllipseCallout">
            <a:avLst>
              <a:gd name="adj1" fmla="val 68819"/>
              <a:gd name="adj2" fmla="val 37472"/>
            </a:avLst>
          </a:prstGeom>
          <a:solidFill>
            <a:schemeClr val="accent1"/>
          </a:solidFill>
          <a:ln w="9525" algn="ctr">
            <a:solidFill>
              <a:srgbClr val="0066FF"/>
            </a:solidFill>
            <a:miter lim="800000"/>
            <a:headEnd/>
            <a:tailEnd/>
          </a:ln>
          <a:effectLst/>
        </p:spPr>
        <p:txBody>
          <a:bodyPr anchor="ctr"/>
          <a:lstStyle/>
          <a:p>
            <a:r>
              <a:rPr lang="zh-CN" altLang="en-US"/>
              <a:t>地面信息、语音插座</a:t>
            </a:r>
          </a:p>
          <a:p>
            <a:r>
              <a:rPr lang="zh-CN" altLang="en-US"/>
              <a:t>编号示意图</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5896" y="2204864"/>
            <a:ext cx="2441694" cy="1446550"/>
          </a:xfrm>
          <a:prstGeom prst="rect">
            <a:avLst/>
          </a:prstGeom>
          <a:noFill/>
        </p:spPr>
        <p:txBody>
          <a:bodyPr wrap="none" rtlCol="0">
            <a:spAutoFit/>
          </a:bodyPr>
          <a:lstStyle/>
          <a:p>
            <a:r>
              <a:rPr lang="zh-CN" altLang="en-US" sz="8800" dirty="0"/>
              <a:t>谢谢</a:t>
            </a:r>
          </a:p>
        </p:txBody>
      </p:sp>
    </p:spTree>
    <p:extLst>
      <p:ext uri="{BB962C8B-B14F-4D97-AF65-F5344CB8AC3E}">
        <p14:creationId xmlns:p14="http://schemas.microsoft.com/office/powerpoint/2010/main" val="1421417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zh-CN" sz="3600" b="1">
                <a:effectLst>
                  <a:outerShdw blurRad="38100" dist="38100" dir="2700000" algn="tl">
                    <a:srgbClr val="C0C0C0"/>
                  </a:outerShdw>
                </a:effectLst>
              </a:rPr>
              <a:t>Vcom</a:t>
            </a:r>
            <a:r>
              <a:rPr lang="zh-CN" altLang="en-US" sz="3600" b="1">
                <a:effectLst>
                  <a:outerShdw blurRad="38100" dist="38100" dir="2700000" algn="tl">
                    <a:srgbClr val="C0C0C0"/>
                  </a:outerShdw>
                </a:effectLst>
              </a:rPr>
              <a:t>产品内容提要</a:t>
            </a:r>
          </a:p>
        </p:txBody>
      </p:sp>
      <p:sp>
        <p:nvSpPr>
          <p:cNvPr id="64515" name="Rectangle 3"/>
          <p:cNvSpPr>
            <a:spLocks noGrp="1" noChangeArrowheads="1"/>
          </p:cNvSpPr>
          <p:nvPr>
            <p:ph type="body" idx="1"/>
          </p:nvPr>
        </p:nvSpPr>
        <p:spPr>
          <a:xfrm>
            <a:off x="900113" y="1844675"/>
            <a:ext cx="7272337" cy="3960813"/>
          </a:xfrm>
        </p:spPr>
        <p:txBody>
          <a:bodyPr/>
          <a:lstStyle/>
          <a:p>
            <a:pPr>
              <a:lnSpc>
                <a:spcPct val="80000"/>
              </a:lnSpc>
              <a:buFont typeface="Wingdings" pitchFamily="2" charset="2"/>
              <a:buChar char="Ø"/>
            </a:pPr>
            <a:r>
              <a:rPr lang="zh-CN" altLang="en-US" sz="2400">
                <a:effectLst>
                  <a:outerShdw blurRad="38100" dist="38100" dir="2700000" algn="tl">
                    <a:srgbClr val="C0C0C0"/>
                  </a:outerShdw>
                </a:effectLst>
              </a:rPr>
              <a:t>超五类系统</a:t>
            </a:r>
          </a:p>
          <a:p>
            <a:pPr>
              <a:lnSpc>
                <a:spcPct val="80000"/>
              </a:lnSpc>
              <a:buFont typeface="Wingdings" pitchFamily="2" charset="2"/>
              <a:buNone/>
            </a:pPr>
            <a:r>
              <a:rPr lang="zh-CN" altLang="en-US" sz="2400"/>
              <a:t>           超五类线缆（</a:t>
            </a:r>
            <a:r>
              <a:rPr lang="en-US" altLang="zh-CN" sz="2400"/>
              <a:t>UTP</a:t>
            </a:r>
            <a:r>
              <a:rPr lang="zh-CN" altLang="en-US" sz="2400"/>
              <a:t>、</a:t>
            </a:r>
            <a:r>
              <a:rPr lang="en-US" altLang="zh-CN" sz="2400"/>
              <a:t>FTP</a:t>
            </a:r>
            <a:r>
              <a:rPr lang="zh-CN" altLang="en-US" sz="2400"/>
              <a:t>、</a:t>
            </a:r>
            <a:r>
              <a:rPr lang="en-US" altLang="zh-CN" sz="2400"/>
              <a:t>S-FTP</a:t>
            </a:r>
            <a:r>
              <a:rPr lang="zh-CN" altLang="en-US" sz="2400"/>
              <a:t>）、水晶头、信息模块、跳线、配线架、面板</a:t>
            </a:r>
          </a:p>
          <a:p>
            <a:pPr>
              <a:lnSpc>
                <a:spcPct val="80000"/>
              </a:lnSpc>
              <a:buFont typeface="Wingdings" pitchFamily="2" charset="2"/>
              <a:buChar char="Ø"/>
            </a:pPr>
            <a:r>
              <a:rPr lang="zh-CN" altLang="en-US" sz="2400">
                <a:effectLst>
                  <a:outerShdw blurRad="38100" dist="38100" dir="2700000" algn="tl">
                    <a:srgbClr val="C0C0C0"/>
                  </a:outerShdw>
                </a:effectLst>
              </a:rPr>
              <a:t>六类系统</a:t>
            </a:r>
          </a:p>
          <a:p>
            <a:pPr>
              <a:lnSpc>
                <a:spcPct val="80000"/>
              </a:lnSpc>
              <a:buFont typeface="Wingdings" pitchFamily="2" charset="2"/>
              <a:buNone/>
            </a:pPr>
            <a:r>
              <a:rPr lang="zh-CN" altLang="en-US" sz="2400"/>
              <a:t>           六类线缆（</a:t>
            </a:r>
            <a:r>
              <a:rPr lang="en-US" altLang="zh-CN" sz="2400"/>
              <a:t>UTP</a:t>
            </a:r>
            <a:r>
              <a:rPr lang="zh-CN" altLang="en-US" sz="2400"/>
              <a:t>、</a:t>
            </a:r>
            <a:r>
              <a:rPr lang="en-US" altLang="zh-CN" sz="2400"/>
              <a:t>FTP</a:t>
            </a:r>
            <a:r>
              <a:rPr lang="zh-CN" altLang="en-US" sz="2400"/>
              <a:t>、</a:t>
            </a:r>
            <a:r>
              <a:rPr lang="en-US" altLang="zh-CN" sz="2400"/>
              <a:t>S-FTP</a:t>
            </a:r>
            <a:r>
              <a:rPr lang="zh-CN" altLang="en-US" sz="2400"/>
              <a:t>）、水晶头、信息模块、跳线、配线架、面板</a:t>
            </a:r>
          </a:p>
          <a:p>
            <a:pPr>
              <a:lnSpc>
                <a:spcPct val="80000"/>
              </a:lnSpc>
              <a:buFont typeface="Wingdings" pitchFamily="2" charset="2"/>
              <a:buChar char="Ø"/>
            </a:pPr>
            <a:r>
              <a:rPr lang="zh-CN" altLang="en-US" sz="2400">
                <a:effectLst>
                  <a:outerShdw blurRad="38100" dist="38100" dir="2700000" algn="tl">
                    <a:srgbClr val="C0C0C0"/>
                  </a:outerShdw>
                </a:effectLst>
              </a:rPr>
              <a:t>语音系统</a:t>
            </a:r>
          </a:p>
          <a:p>
            <a:pPr>
              <a:lnSpc>
                <a:spcPct val="80000"/>
              </a:lnSpc>
              <a:buFont typeface="Wingdings" pitchFamily="2" charset="2"/>
              <a:buNone/>
            </a:pPr>
            <a:r>
              <a:rPr lang="zh-CN" altLang="en-US" sz="2000"/>
              <a:t>             </a:t>
            </a:r>
            <a:r>
              <a:rPr lang="zh-CN" altLang="en-US" sz="2400"/>
              <a:t>大对数线缆、语音模块、跳线、</a:t>
            </a:r>
            <a:r>
              <a:rPr lang="en-US" altLang="zh-CN" sz="2400"/>
              <a:t>110</a:t>
            </a:r>
            <a:r>
              <a:rPr lang="zh-CN" altLang="en-US" sz="2400"/>
              <a:t>配线架、</a:t>
            </a:r>
            <a:r>
              <a:rPr lang="en-US" altLang="zh-CN" sz="2400"/>
              <a:t>IDC</a:t>
            </a:r>
            <a:r>
              <a:rPr lang="zh-CN" altLang="en-US" sz="2400"/>
              <a:t>端子</a:t>
            </a:r>
          </a:p>
          <a:p>
            <a:pPr>
              <a:lnSpc>
                <a:spcPct val="80000"/>
              </a:lnSpc>
              <a:buFontTx/>
              <a:buNone/>
            </a:pPr>
            <a:endParaRPr lang="zh-CN" altLang="en-US" sz="2000"/>
          </a:p>
          <a:p>
            <a:pPr>
              <a:lnSpc>
                <a:spcPct val="80000"/>
              </a:lnSpc>
              <a:buFontTx/>
              <a:buNone/>
            </a:pPr>
            <a:r>
              <a:rPr lang="zh-CN" altLang="en-US" sz="2000"/>
              <a:t>     </a:t>
            </a:r>
            <a:r>
              <a:rPr lang="zh-CN" altLang="en-US" sz="1800"/>
              <a:t>          </a:t>
            </a:r>
          </a:p>
          <a:p>
            <a:pPr>
              <a:lnSpc>
                <a:spcPct val="80000"/>
              </a:lnSpc>
              <a:buFontTx/>
              <a:buNone/>
            </a:pPr>
            <a:endParaRPr lang="en-US" altLang="zh-CN" sz="1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7" name="WordArt 7"/>
          <p:cNvSpPr>
            <a:spLocks noChangeArrowheads="1" noChangeShapeType="1" noTextEdit="1"/>
          </p:cNvSpPr>
          <p:nvPr/>
        </p:nvSpPr>
        <p:spPr bwMode="auto">
          <a:xfrm>
            <a:off x="2627313" y="2781300"/>
            <a:ext cx="3962400" cy="700088"/>
          </a:xfrm>
          <a:prstGeom prst="rect">
            <a:avLst/>
          </a:prstGeom>
        </p:spPr>
        <p:txBody>
          <a:bodyPr wrap="none" fromWordArt="1">
            <a:prstTxWarp prst="textPlain">
              <a:avLst>
                <a:gd name="adj" fmla="val 50000"/>
              </a:avLst>
            </a:prstTxWarp>
          </a:bodyPr>
          <a:lstStyle/>
          <a:p>
            <a:r>
              <a:rPr lang="en-US" altLang="zh-CN" sz="4800" b="1" i="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rPr>
              <a:t>Cat5E</a:t>
            </a:r>
            <a:r>
              <a:rPr lang="zh-CN" altLang="en-US" sz="4800" b="1" i="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rPr>
              <a:t>布线系统</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051" name="Picture 107" descr="PP24E-1"/>
          <p:cNvPicPr>
            <a:picLocks noChangeAspect="1" noChangeArrowheads="1"/>
          </p:cNvPicPr>
          <p:nvPr/>
        </p:nvPicPr>
        <p:blipFill>
          <a:blip r:embed="rId3" cstate="print"/>
          <a:srcRect/>
          <a:stretch>
            <a:fillRect/>
          </a:stretch>
        </p:blipFill>
        <p:spPr bwMode="auto">
          <a:xfrm>
            <a:off x="4662488" y="5084763"/>
            <a:ext cx="1493837" cy="719137"/>
          </a:xfrm>
          <a:prstGeom prst="rect">
            <a:avLst/>
          </a:prstGeom>
          <a:noFill/>
          <a:ln w="9525">
            <a:solidFill>
              <a:srgbClr val="B7AEF0"/>
            </a:solidFill>
            <a:miter lim="800000"/>
            <a:headEnd/>
            <a:tailEnd/>
          </a:ln>
        </p:spPr>
      </p:pic>
      <p:pic>
        <p:nvPicPr>
          <p:cNvPr id="83050" name="Picture 106" descr="PL4502"/>
          <p:cNvPicPr>
            <a:picLocks noChangeArrowheads="1"/>
          </p:cNvPicPr>
          <p:nvPr/>
        </p:nvPicPr>
        <p:blipFill>
          <a:blip r:embed="rId4"/>
          <a:srcRect/>
          <a:stretch>
            <a:fillRect/>
          </a:stretch>
        </p:blipFill>
        <p:spPr bwMode="auto">
          <a:xfrm>
            <a:off x="7740650" y="1965325"/>
            <a:ext cx="1079500" cy="719138"/>
          </a:xfrm>
          <a:prstGeom prst="rect">
            <a:avLst/>
          </a:prstGeom>
          <a:noFill/>
          <a:ln w="19050">
            <a:solidFill>
              <a:srgbClr val="B7AEF0"/>
            </a:solidFill>
            <a:miter lim="800000"/>
            <a:headEnd/>
            <a:tailEnd/>
          </a:ln>
        </p:spPr>
      </p:pic>
      <p:pic>
        <p:nvPicPr>
          <p:cNvPr id="83049" name="Picture 105" descr="PL4501"/>
          <p:cNvPicPr>
            <a:picLocks noChangeArrowheads="1"/>
          </p:cNvPicPr>
          <p:nvPr/>
        </p:nvPicPr>
        <p:blipFill>
          <a:blip r:embed="rId5"/>
          <a:srcRect/>
          <a:stretch>
            <a:fillRect/>
          </a:stretch>
        </p:blipFill>
        <p:spPr bwMode="auto">
          <a:xfrm>
            <a:off x="7740650" y="1268413"/>
            <a:ext cx="1079500" cy="719137"/>
          </a:xfrm>
          <a:prstGeom prst="rect">
            <a:avLst/>
          </a:prstGeom>
          <a:noFill/>
          <a:ln w="19050">
            <a:solidFill>
              <a:srgbClr val="B7AEF0"/>
            </a:solidFill>
            <a:miter lim="800000"/>
            <a:headEnd/>
            <a:tailEnd/>
          </a:ln>
        </p:spPr>
      </p:pic>
      <p:pic>
        <p:nvPicPr>
          <p:cNvPr id="82975" name="Picture 31" descr="3500_1"/>
          <p:cNvPicPr>
            <a:picLocks noChangeAspect="1" noChangeArrowheads="1"/>
          </p:cNvPicPr>
          <p:nvPr/>
        </p:nvPicPr>
        <p:blipFill>
          <a:blip r:embed="rId6"/>
          <a:srcRect l="4359" t="18477" r="6911" b="25092"/>
          <a:stretch>
            <a:fillRect/>
          </a:stretch>
        </p:blipFill>
        <p:spPr bwMode="auto">
          <a:xfrm>
            <a:off x="6948488" y="3284538"/>
            <a:ext cx="1825625" cy="868362"/>
          </a:xfrm>
          <a:prstGeom prst="rect">
            <a:avLst/>
          </a:prstGeom>
          <a:noFill/>
        </p:spPr>
      </p:pic>
      <p:graphicFrame>
        <p:nvGraphicFramePr>
          <p:cNvPr id="82976" name="Object 32"/>
          <p:cNvGraphicFramePr>
            <a:graphicFrameLocks noChangeAspect="1"/>
          </p:cNvGraphicFramePr>
          <p:nvPr/>
        </p:nvGraphicFramePr>
        <p:xfrm>
          <a:off x="146050" y="2997200"/>
          <a:ext cx="1401763" cy="1208088"/>
        </p:xfrm>
        <a:graphic>
          <a:graphicData uri="http://schemas.openxmlformats.org/presentationml/2006/ole">
            <mc:AlternateContent xmlns:mc="http://schemas.openxmlformats.org/markup-compatibility/2006">
              <mc:Choice xmlns:v="urn:schemas-microsoft-com:vml" Requires="v">
                <p:oleObj spid="_x0000_s82977" name="Bitmap Image" r:id="rId7" imgW="961905" imgH="771429" progId="PBrush">
                  <p:embed/>
                </p:oleObj>
              </mc:Choice>
              <mc:Fallback>
                <p:oleObj name="Bitmap Image" r:id="rId7" imgW="961905" imgH="771429" progId="PBrush">
                  <p:embed/>
                  <p:pic>
                    <p:nvPicPr>
                      <p:cNvPr id="0"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050" y="2997200"/>
                        <a:ext cx="1401763" cy="120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97" name="Rectangle 53"/>
          <p:cNvSpPr>
            <a:spLocks noChangeArrowheads="1"/>
          </p:cNvSpPr>
          <p:nvPr/>
        </p:nvSpPr>
        <p:spPr bwMode="auto">
          <a:xfrm>
            <a:off x="4686300" y="2852738"/>
            <a:ext cx="1493838" cy="1595437"/>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82998" name="Freeform 54"/>
          <p:cNvSpPr>
            <a:spLocks/>
          </p:cNvSpPr>
          <p:nvPr/>
        </p:nvSpPr>
        <p:spPr bwMode="auto">
          <a:xfrm>
            <a:off x="1476375" y="3500438"/>
            <a:ext cx="730250" cy="258762"/>
          </a:xfrm>
          <a:custGeom>
            <a:avLst/>
            <a:gdLst/>
            <a:ahLst/>
            <a:cxnLst>
              <a:cxn ang="0">
                <a:pos x="0" y="146"/>
              </a:cxn>
              <a:cxn ang="0">
                <a:pos x="509" y="19"/>
              </a:cxn>
              <a:cxn ang="0">
                <a:pos x="486" y="258"/>
              </a:cxn>
              <a:cxn ang="0">
                <a:pos x="1114" y="168"/>
              </a:cxn>
            </a:cxnLst>
            <a:rect l="0" t="0" r="r" b="b"/>
            <a:pathLst>
              <a:path w="1114" h="283">
                <a:moveTo>
                  <a:pt x="0" y="146"/>
                </a:moveTo>
                <a:cubicBezTo>
                  <a:pt x="214" y="73"/>
                  <a:pt x="428" y="0"/>
                  <a:pt x="509" y="19"/>
                </a:cubicBezTo>
                <a:cubicBezTo>
                  <a:pt x="590" y="38"/>
                  <a:pt x="385" y="233"/>
                  <a:pt x="486" y="258"/>
                </a:cubicBezTo>
                <a:cubicBezTo>
                  <a:pt x="587" y="283"/>
                  <a:pt x="1009" y="183"/>
                  <a:pt x="1114" y="168"/>
                </a:cubicBezTo>
              </a:path>
            </a:pathLst>
          </a:custGeom>
          <a:noFill/>
          <a:ln w="38100" cmpd="sng">
            <a:solidFill>
              <a:schemeClr val="tx1"/>
            </a:solidFill>
            <a:round/>
            <a:headEnd/>
            <a:tailEnd/>
          </a:ln>
          <a:effectLst/>
        </p:spPr>
        <p:txBody>
          <a:bodyPr/>
          <a:lstStyle/>
          <a:p>
            <a:endParaRPr lang="zh-CN" altLang="en-US"/>
          </a:p>
        </p:txBody>
      </p:sp>
      <p:grpSp>
        <p:nvGrpSpPr>
          <p:cNvPr id="82999" name="Group 55"/>
          <p:cNvGrpSpPr>
            <a:grpSpLocks/>
          </p:cNvGrpSpPr>
          <p:nvPr/>
        </p:nvGrpSpPr>
        <p:grpSpPr bwMode="auto">
          <a:xfrm flipH="1">
            <a:off x="5108575" y="3505200"/>
            <a:ext cx="576263" cy="320675"/>
            <a:chOff x="1092" y="1167"/>
            <a:chExt cx="352" cy="202"/>
          </a:xfrm>
        </p:grpSpPr>
        <p:sp>
          <p:nvSpPr>
            <p:cNvPr id="83000" name="Rectangle 56"/>
            <p:cNvSpPr>
              <a:spLocks noChangeArrowheads="1"/>
            </p:cNvSpPr>
            <p:nvPr/>
          </p:nvSpPr>
          <p:spPr bwMode="auto">
            <a:xfrm>
              <a:off x="1092" y="1167"/>
              <a:ext cx="187" cy="202"/>
            </a:xfrm>
            <a:prstGeom prst="rect">
              <a:avLst/>
            </a:prstGeom>
            <a:solidFill>
              <a:srgbClr val="9900FF"/>
            </a:solidFill>
            <a:ln w="9525">
              <a:solidFill>
                <a:srgbClr val="9900FF"/>
              </a:solidFill>
              <a:miter lim="800000"/>
              <a:headEnd/>
              <a:tailEnd/>
            </a:ln>
            <a:effectLst/>
          </p:spPr>
          <p:txBody>
            <a:bodyPr wrap="none" anchor="ctr"/>
            <a:lstStyle/>
            <a:p>
              <a:endParaRPr lang="zh-CN" altLang="en-US"/>
            </a:p>
          </p:txBody>
        </p:sp>
        <p:sp>
          <p:nvSpPr>
            <p:cNvPr id="83001" name="Rectangle 57"/>
            <p:cNvSpPr>
              <a:spLocks noChangeArrowheads="1"/>
            </p:cNvSpPr>
            <p:nvPr/>
          </p:nvSpPr>
          <p:spPr bwMode="auto">
            <a:xfrm>
              <a:off x="1182" y="1219"/>
              <a:ext cx="262" cy="150"/>
            </a:xfrm>
            <a:prstGeom prst="rect">
              <a:avLst/>
            </a:prstGeom>
            <a:solidFill>
              <a:srgbClr val="9900FF"/>
            </a:solidFill>
            <a:ln w="9525">
              <a:solidFill>
                <a:srgbClr val="9900FF"/>
              </a:solidFill>
              <a:miter lim="800000"/>
              <a:headEnd/>
              <a:tailEnd/>
            </a:ln>
            <a:effectLst/>
          </p:spPr>
          <p:txBody>
            <a:bodyPr wrap="none" anchor="ctr"/>
            <a:lstStyle/>
            <a:p>
              <a:endParaRPr lang="zh-CN" altLang="en-US"/>
            </a:p>
          </p:txBody>
        </p:sp>
      </p:grpSp>
      <p:sp>
        <p:nvSpPr>
          <p:cNvPr id="83002" name="Freeform 58"/>
          <p:cNvSpPr>
            <a:spLocks/>
          </p:cNvSpPr>
          <p:nvPr/>
        </p:nvSpPr>
        <p:spPr bwMode="auto">
          <a:xfrm>
            <a:off x="2722563" y="3511550"/>
            <a:ext cx="2400300" cy="211138"/>
          </a:xfrm>
          <a:custGeom>
            <a:avLst/>
            <a:gdLst/>
            <a:ahLst/>
            <a:cxnLst>
              <a:cxn ang="0">
                <a:pos x="0" y="80"/>
              </a:cxn>
              <a:cxn ang="0">
                <a:pos x="1391" y="6"/>
              </a:cxn>
              <a:cxn ang="0">
                <a:pos x="1354" y="118"/>
              </a:cxn>
              <a:cxn ang="0">
                <a:pos x="2700" y="95"/>
              </a:cxn>
            </a:cxnLst>
            <a:rect l="0" t="0" r="r" b="b"/>
            <a:pathLst>
              <a:path w="2700" h="133">
                <a:moveTo>
                  <a:pt x="0" y="80"/>
                </a:moveTo>
                <a:cubicBezTo>
                  <a:pt x="582" y="40"/>
                  <a:pt x="1165" y="0"/>
                  <a:pt x="1391" y="6"/>
                </a:cubicBezTo>
                <a:cubicBezTo>
                  <a:pt x="1617" y="12"/>
                  <a:pt x="1136" y="103"/>
                  <a:pt x="1354" y="118"/>
                </a:cubicBezTo>
                <a:cubicBezTo>
                  <a:pt x="1572" y="133"/>
                  <a:pt x="2486" y="86"/>
                  <a:pt x="2700" y="95"/>
                </a:cubicBezTo>
              </a:path>
            </a:pathLst>
          </a:custGeom>
          <a:noFill/>
          <a:ln w="38100" cmpd="sng">
            <a:solidFill>
              <a:schemeClr val="tx1"/>
            </a:solidFill>
            <a:round/>
            <a:headEnd/>
            <a:tailEnd/>
          </a:ln>
          <a:effectLst/>
        </p:spPr>
        <p:txBody>
          <a:bodyPr/>
          <a:lstStyle/>
          <a:p>
            <a:endParaRPr lang="zh-CN" altLang="en-US"/>
          </a:p>
        </p:txBody>
      </p:sp>
      <p:sp>
        <p:nvSpPr>
          <p:cNvPr id="83003" name="Freeform 59"/>
          <p:cNvSpPr>
            <a:spLocks/>
          </p:cNvSpPr>
          <p:nvPr/>
        </p:nvSpPr>
        <p:spPr bwMode="auto">
          <a:xfrm>
            <a:off x="5675313" y="3503613"/>
            <a:ext cx="1273175" cy="269875"/>
          </a:xfrm>
          <a:custGeom>
            <a:avLst/>
            <a:gdLst/>
            <a:ahLst/>
            <a:cxnLst>
              <a:cxn ang="0">
                <a:pos x="0" y="146"/>
              </a:cxn>
              <a:cxn ang="0">
                <a:pos x="509" y="19"/>
              </a:cxn>
              <a:cxn ang="0">
                <a:pos x="486" y="258"/>
              </a:cxn>
              <a:cxn ang="0">
                <a:pos x="1114" y="168"/>
              </a:cxn>
            </a:cxnLst>
            <a:rect l="0" t="0" r="r" b="b"/>
            <a:pathLst>
              <a:path w="1114" h="283">
                <a:moveTo>
                  <a:pt x="0" y="146"/>
                </a:moveTo>
                <a:cubicBezTo>
                  <a:pt x="214" y="73"/>
                  <a:pt x="428" y="0"/>
                  <a:pt x="509" y="19"/>
                </a:cubicBezTo>
                <a:cubicBezTo>
                  <a:pt x="590" y="38"/>
                  <a:pt x="385" y="233"/>
                  <a:pt x="486" y="258"/>
                </a:cubicBezTo>
                <a:cubicBezTo>
                  <a:pt x="587" y="283"/>
                  <a:pt x="1009" y="183"/>
                  <a:pt x="1114" y="168"/>
                </a:cubicBezTo>
              </a:path>
            </a:pathLst>
          </a:custGeom>
          <a:noFill/>
          <a:ln w="38100" cmpd="sng">
            <a:solidFill>
              <a:schemeClr val="tx1"/>
            </a:solidFill>
            <a:round/>
            <a:headEnd/>
            <a:tailEnd/>
          </a:ln>
          <a:effectLst/>
        </p:spPr>
        <p:txBody>
          <a:bodyPr/>
          <a:lstStyle/>
          <a:p>
            <a:endParaRPr lang="zh-CN" altLang="en-US"/>
          </a:p>
        </p:txBody>
      </p:sp>
      <p:sp>
        <p:nvSpPr>
          <p:cNvPr id="83004" name="Rectangle 60"/>
          <p:cNvSpPr>
            <a:spLocks noChangeArrowheads="1"/>
          </p:cNvSpPr>
          <p:nvPr/>
        </p:nvSpPr>
        <p:spPr bwMode="auto">
          <a:xfrm>
            <a:off x="5581650" y="3303588"/>
            <a:ext cx="115888" cy="654050"/>
          </a:xfrm>
          <a:prstGeom prst="rect">
            <a:avLst/>
          </a:prstGeom>
          <a:solidFill>
            <a:schemeClr val="accent1"/>
          </a:solidFill>
          <a:ln w="9525">
            <a:noFill/>
            <a:miter lim="800000"/>
            <a:headEnd/>
            <a:tailEnd/>
          </a:ln>
          <a:effectLst/>
        </p:spPr>
        <p:txBody>
          <a:bodyPr wrap="none" anchor="ctr"/>
          <a:lstStyle/>
          <a:p>
            <a:endParaRPr lang="zh-CN" altLang="en-US"/>
          </a:p>
        </p:txBody>
      </p:sp>
      <p:grpSp>
        <p:nvGrpSpPr>
          <p:cNvPr id="83005" name="Group 61"/>
          <p:cNvGrpSpPr>
            <a:grpSpLocks/>
          </p:cNvGrpSpPr>
          <p:nvPr/>
        </p:nvGrpSpPr>
        <p:grpSpPr bwMode="auto">
          <a:xfrm>
            <a:off x="2170113" y="3505200"/>
            <a:ext cx="577850" cy="320675"/>
            <a:chOff x="1092" y="1167"/>
            <a:chExt cx="352" cy="202"/>
          </a:xfrm>
        </p:grpSpPr>
        <p:sp>
          <p:nvSpPr>
            <p:cNvPr id="83006" name="Rectangle 62"/>
            <p:cNvSpPr>
              <a:spLocks noChangeArrowheads="1"/>
            </p:cNvSpPr>
            <p:nvPr/>
          </p:nvSpPr>
          <p:spPr bwMode="auto">
            <a:xfrm>
              <a:off x="1092" y="1167"/>
              <a:ext cx="187" cy="202"/>
            </a:xfrm>
            <a:prstGeom prst="rect">
              <a:avLst/>
            </a:prstGeom>
            <a:solidFill>
              <a:srgbClr val="9900FF"/>
            </a:solidFill>
            <a:ln w="9525">
              <a:solidFill>
                <a:srgbClr val="9900FF"/>
              </a:solidFill>
              <a:miter lim="800000"/>
              <a:headEnd/>
              <a:tailEnd/>
            </a:ln>
            <a:effectLst/>
          </p:spPr>
          <p:txBody>
            <a:bodyPr wrap="none" anchor="ctr"/>
            <a:lstStyle/>
            <a:p>
              <a:endParaRPr lang="zh-CN" altLang="en-US"/>
            </a:p>
          </p:txBody>
        </p:sp>
        <p:sp>
          <p:nvSpPr>
            <p:cNvPr id="83007" name="Rectangle 63"/>
            <p:cNvSpPr>
              <a:spLocks noChangeArrowheads="1"/>
            </p:cNvSpPr>
            <p:nvPr/>
          </p:nvSpPr>
          <p:spPr bwMode="auto">
            <a:xfrm>
              <a:off x="1182" y="1219"/>
              <a:ext cx="262" cy="150"/>
            </a:xfrm>
            <a:prstGeom prst="rect">
              <a:avLst/>
            </a:prstGeom>
            <a:solidFill>
              <a:srgbClr val="9900FF"/>
            </a:solidFill>
            <a:ln w="9525">
              <a:solidFill>
                <a:srgbClr val="9900FF"/>
              </a:solidFill>
              <a:miter lim="800000"/>
              <a:headEnd/>
              <a:tailEnd/>
            </a:ln>
            <a:effectLst/>
          </p:spPr>
          <p:txBody>
            <a:bodyPr wrap="none" anchor="ctr"/>
            <a:lstStyle/>
            <a:p>
              <a:endParaRPr lang="zh-CN" altLang="en-US"/>
            </a:p>
          </p:txBody>
        </p:sp>
      </p:grpSp>
      <p:sp>
        <p:nvSpPr>
          <p:cNvPr id="83008" name="Rectangle 64"/>
          <p:cNvSpPr>
            <a:spLocks noChangeArrowheads="1"/>
          </p:cNvSpPr>
          <p:nvPr/>
        </p:nvSpPr>
        <p:spPr bwMode="auto">
          <a:xfrm>
            <a:off x="2170113" y="3071813"/>
            <a:ext cx="130175" cy="1198562"/>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83009" name="Line 65"/>
          <p:cNvSpPr>
            <a:spLocks noChangeShapeType="1"/>
          </p:cNvSpPr>
          <p:nvPr/>
        </p:nvSpPr>
        <p:spPr bwMode="auto">
          <a:xfrm flipH="1" flipV="1">
            <a:off x="1763713" y="2276475"/>
            <a:ext cx="431800" cy="719138"/>
          </a:xfrm>
          <a:prstGeom prst="line">
            <a:avLst/>
          </a:prstGeom>
          <a:noFill/>
          <a:ln w="9525">
            <a:solidFill>
              <a:srgbClr val="FF3300"/>
            </a:solidFill>
            <a:round/>
            <a:headEnd/>
            <a:tailEnd type="triangle" w="lg" len="lg"/>
          </a:ln>
          <a:effectLst/>
        </p:spPr>
        <p:txBody>
          <a:bodyPr wrap="none" anchor="ctr"/>
          <a:lstStyle/>
          <a:p>
            <a:endParaRPr lang="zh-CN" altLang="en-US"/>
          </a:p>
        </p:txBody>
      </p:sp>
      <p:sp>
        <p:nvSpPr>
          <p:cNvPr id="83010" name="Line 66"/>
          <p:cNvSpPr>
            <a:spLocks noChangeShapeType="1"/>
          </p:cNvSpPr>
          <p:nvPr/>
        </p:nvSpPr>
        <p:spPr bwMode="auto">
          <a:xfrm flipV="1">
            <a:off x="2627313" y="2276475"/>
            <a:ext cx="1152525" cy="1223963"/>
          </a:xfrm>
          <a:prstGeom prst="line">
            <a:avLst/>
          </a:prstGeom>
          <a:noFill/>
          <a:ln w="9525">
            <a:solidFill>
              <a:srgbClr val="FF3300"/>
            </a:solidFill>
            <a:round/>
            <a:headEnd/>
            <a:tailEnd type="triangle" w="lg" len="lg"/>
          </a:ln>
          <a:effectLst/>
        </p:spPr>
        <p:txBody>
          <a:bodyPr wrap="none" anchor="ctr"/>
          <a:lstStyle/>
          <a:p>
            <a:endParaRPr lang="zh-CN" altLang="en-US"/>
          </a:p>
        </p:txBody>
      </p:sp>
      <p:sp>
        <p:nvSpPr>
          <p:cNvPr id="83011" name="Line 67"/>
          <p:cNvSpPr>
            <a:spLocks noChangeShapeType="1"/>
          </p:cNvSpPr>
          <p:nvPr/>
        </p:nvSpPr>
        <p:spPr bwMode="auto">
          <a:xfrm flipH="1" flipV="1">
            <a:off x="3995738" y="2276475"/>
            <a:ext cx="1296987" cy="1152525"/>
          </a:xfrm>
          <a:prstGeom prst="line">
            <a:avLst/>
          </a:prstGeom>
          <a:noFill/>
          <a:ln w="9525">
            <a:solidFill>
              <a:srgbClr val="FF3300"/>
            </a:solidFill>
            <a:round/>
            <a:headEnd/>
            <a:tailEnd type="triangle" w="lg" len="lg"/>
          </a:ln>
          <a:effectLst/>
        </p:spPr>
        <p:txBody>
          <a:bodyPr wrap="none" anchor="ctr"/>
          <a:lstStyle/>
          <a:p>
            <a:endParaRPr lang="zh-CN" altLang="en-US"/>
          </a:p>
        </p:txBody>
      </p:sp>
      <p:sp>
        <p:nvSpPr>
          <p:cNvPr id="83012" name="Line 68"/>
          <p:cNvSpPr>
            <a:spLocks noChangeShapeType="1"/>
          </p:cNvSpPr>
          <p:nvPr/>
        </p:nvSpPr>
        <p:spPr bwMode="auto">
          <a:xfrm flipH="1">
            <a:off x="2987675" y="3789363"/>
            <a:ext cx="792163" cy="935037"/>
          </a:xfrm>
          <a:prstGeom prst="line">
            <a:avLst/>
          </a:prstGeom>
          <a:noFill/>
          <a:ln w="9525">
            <a:solidFill>
              <a:srgbClr val="FF3300"/>
            </a:solidFill>
            <a:round/>
            <a:headEnd/>
            <a:tailEnd type="triangle" w="lg" len="lg"/>
          </a:ln>
          <a:effectLst/>
        </p:spPr>
        <p:txBody>
          <a:bodyPr wrap="none" anchor="ctr"/>
          <a:lstStyle/>
          <a:p>
            <a:endParaRPr lang="zh-CN" altLang="en-US"/>
          </a:p>
        </p:txBody>
      </p:sp>
      <p:pic>
        <p:nvPicPr>
          <p:cNvPr id="83016" name="Picture 72" descr="照片 149"/>
          <p:cNvPicPr>
            <a:picLocks noChangeAspect="1" noChangeArrowheads="1"/>
          </p:cNvPicPr>
          <p:nvPr/>
        </p:nvPicPr>
        <p:blipFill>
          <a:blip r:embed="rId9" cstate="print"/>
          <a:srcRect/>
          <a:stretch>
            <a:fillRect/>
          </a:stretch>
        </p:blipFill>
        <p:spPr bwMode="auto">
          <a:xfrm>
            <a:off x="539750" y="1125538"/>
            <a:ext cx="1482725" cy="1077912"/>
          </a:xfrm>
          <a:prstGeom prst="rect">
            <a:avLst/>
          </a:prstGeom>
          <a:noFill/>
          <a:ln w="9525">
            <a:solidFill>
              <a:srgbClr val="B7AEF0"/>
            </a:solidFill>
            <a:miter lim="800000"/>
            <a:headEnd/>
            <a:tailEnd/>
          </a:ln>
        </p:spPr>
      </p:pic>
      <p:pic>
        <p:nvPicPr>
          <p:cNvPr id="83017" name="Picture 73" descr="MOU45EWH-1"/>
          <p:cNvPicPr>
            <a:picLocks noChangeAspect="1" noChangeArrowheads="1"/>
          </p:cNvPicPr>
          <p:nvPr/>
        </p:nvPicPr>
        <p:blipFill>
          <a:blip r:embed="rId10" cstate="print"/>
          <a:srcRect/>
          <a:stretch>
            <a:fillRect/>
          </a:stretch>
        </p:blipFill>
        <p:spPr bwMode="auto">
          <a:xfrm>
            <a:off x="3143240" y="1125538"/>
            <a:ext cx="1554162" cy="1079500"/>
          </a:xfrm>
          <a:prstGeom prst="rect">
            <a:avLst/>
          </a:prstGeom>
          <a:noFill/>
          <a:ln w="9525">
            <a:solidFill>
              <a:srgbClr val="B7AEF0"/>
            </a:solidFill>
            <a:miter lim="800000"/>
            <a:headEnd/>
            <a:tailEnd/>
          </a:ln>
        </p:spPr>
      </p:pic>
      <p:pic>
        <p:nvPicPr>
          <p:cNvPr id="83021" name="Picture 77" descr="PP246-2"/>
          <p:cNvPicPr>
            <a:picLocks noChangeArrowheads="1"/>
          </p:cNvPicPr>
          <p:nvPr/>
        </p:nvPicPr>
        <p:blipFill>
          <a:blip r:embed="rId11" cstate="print"/>
          <a:srcRect/>
          <a:stretch>
            <a:fillRect/>
          </a:stretch>
        </p:blipFill>
        <p:spPr bwMode="auto">
          <a:xfrm>
            <a:off x="6084888" y="5086350"/>
            <a:ext cx="1366837" cy="719138"/>
          </a:xfrm>
          <a:prstGeom prst="rect">
            <a:avLst/>
          </a:prstGeom>
          <a:noFill/>
          <a:ln w="9525">
            <a:solidFill>
              <a:srgbClr val="B7AEF0"/>
            </a:solidFill>
            <a:miter lim="800000"/>
            <a:headEnd/>
            <a:tailEnd/>
          </a:ln>
        </p:spPr>
      </p:pic>
      <p:pic>
        <p:nvPicPr>
          <p:cNvPr id="83023" name="Picture 79" descr="PP24EMR-1"/>
          <p:cNvPicPr>
            <a:picLocks noChangeArrowheads="1"/>
          </p:cNvPicPr>
          <p:nvPr/>
        </p:nvPicPr>
        <p:blipFill>
          <a:blip r:embed="rId12" cstate="print"/>
          <a:srcRect/>
          <a:stretch>
            <a:fillRect/>
          </a:stretch>
        </p:blipFill>
        <p:spPr bwMode="auto">
          <a:xfrm>
            <a:off x="7453313" y="5084763"/>
            <a:ext cx="1366837" cy="719137"/>
          </a:xfrm>
          <a:prstGeom prst="rect">
            <a:avLst/>
          </a:prstGeom>
          <a:noFill/>
          <a:ln w="9525">
            <a:solidFill>
              <a:srgbClr val="B7AEF0"/>
            </a:solidFill>
            <a:miter lim="800000"/>
            <a:headEnd/>
            <a:tailEnd/>
          </a:ln>
        </p:spPr>
      </p:pic>
      <p:sp>
        <p:nvSpPr>
          <p:cNvPr id="83024" name="Line 80"/>
          <p:cNvSpPr>
            <a:spLocks noChangeShapeType="1"/>
          </p:cNvSpPr>
          <p:nvPr/>
        </p:nvSpPr>
        <p:spPr bwMode="auto">
          <a:xfrm>
            <a:off x="5580063" y="4508500"/>
            <a:ext cx="1152525" cy="504825"/>
          </a:xfrm>
          <a:prstGeom prst="line">
            <a:avLst/>
          </a:prstGeom>
          <a:noFill/>
          <a:ln w="9525">
            <a:solidFill>
              <a:srgbClr val="FF3300"/>
            </a:solidFill>
            <a:round/>
            <a:headEnd/>
            <a:tailEnd type="triangle" w="lg" len="lg"/>
          </a:ln>
          <a:effectLst/>
        </p:spPr>
        <p:txBody>
          <a:bodyPr wrap="none" anchor="ctr"/>
          <a:lstStyle/>
          <a:p>
            <a:endParaRPr lang="zh-CN" altLang="en-US"/>
          </a:p>
        </p:txBody>
      </p:sp>
      <p:sp>
        <p:nvSpPr>
          <p:cNvPr id="83025" name="Line 81"/>
          <p:cNvSpPr>
            <a:spLocks noChangeShapeType="1"/>
          </p:cNvSpPr>
          <p:nvPr/>
        </p:nvSpPr>
        <p:spPr bwMode="auto">
          <a:xfrm>
            <a:off x="5580063" y="4508500"/>
            <a:ext cx="2592387" cy="433388"/>
          </a:xfrm>
          <a:prstGeom prst="line">
            <a:avLst/>
          </a:prstGeom>
          <a:noFill/>
          <a:ln w="9525">
            <a:solidFill>
              <a:srgbClr val="FF3300"/>
            </a:solidFill>
            <a:round/>
            <a:headEnd/>
            <a:tailEnd type="triangle" w="lg" len="lg"/>
          </a:ln>
          <a:effectLst/>
        </p:spPr>
        <p:txBody>
          <a:bodyPr wrap="none" anchor="ctr"/>
          <a:lstStyle/>
          <a:p>
            <a:endParaRPr lang="zh-CN" altLang="en-US"/>
          </a:p>
        </p:txBody>
      </p:sp>
      <p:sp>
        <p:nvSpPr>
          <p:cNvPr id="83026" name="Line 82"/>
          <p:cNvSpPr>
            <a:spLocks noChangeShapeType="1"/>
          </p:cNvSpPr>
          <p:nvPr/>
        </p:nvSpPr>
        <p:spPr bwMode="auto">
          <a:xfrm flipH="1">
            <a:off x="5364163" y="4508500"/>
            <a:ext cx="215900" cy="504825"/>
          </a:xfrm>
          <a:prstGeom prst="line">
            <a:avLst/>
          </a:prstGeom>
          <a:noFill/>
          <a:ln w="9525">
            <a:solidFill>
              <a:srgbClr val="FF3300"/>
            </a:solidFill>
            <a:round/>
            <a:headEnd/>
            <a:tailEnd type="triangle" w="lg" len="lg"/>
          </a:ln>
          <a:effectLst/>
        </p:spPr>
        <p:txBody>
          <a:bodyPr wrap="none" anchor="ctr"/>
          <a:lstStyle/>
          <a:p>
            <a:endParaRPr lang="zh-CN" altLang="en-US"/>
          </a:p>
        </p:txBody>
      </p:sp>
      <p:pic>
        <p:nvPicPr>
          <p:cNvPr id="83027" name="Picture 83" descr="in"/>
          <p:cNvPicPr>
            <a:picLocks noChangeAspect="1" noChangeArrowheads="1"/>
          </p:cNvPicPr>
          <p:nvPr/>
        </p:nvPicPr>
        <p:blipFill>
          <a:blip r:embed="rId13"/>
          <a:srcRect/>
          <a:stretch>
            <a:fillRect/>
          </a:stretch>
        </p:blipFill>
        <p:spPr bwMode="auto">
          <a:xfrm>
            <a:off x="5867400" y="1196975"/>
            <a:ext cx="1666875" cy="1584325"/>
          </a:xfrm>
          <a:prstGeom prst="rect">
            <a:avLst/>
          </a:prstGeom>
          <a:noFill/>
          <a:ln w="9525">
            <a:noFill/>
            <a:miter lim="800000"/>
            <a:headEnd/>
            <a:tailEnd/>
          </a:ln>
        </p:spPr>
      </p:pic>
      <p:sp>
        <p:nvSpPr>
          <p:cNvPr id="83014" name="Line 70"/>
          <p:cNvSpPr>
            <a:spLocks noChangeShapeType="1"/>
          </p:cNvSpPr>
          <p:nvPr/>
        </p:nvSpPr>
        <p:spPr bwMode="auto">
          <a:xfrm flipV="1">
            <a:off x="6516688" y="2636838"/>
            <a:ext cx="287337" cy="936625"/>
          </a:xfrm>
          <a:prstGeom prst="line">
            <a:avLst/>
          </a:prstGeom>
          <a:noFill/>
          <a:ln w="9525">
            <a:solidFill>
              <a:srgbClr val="FF3300"/>
            </a:solidFill>
            <a:round/>
            <a:headEnd/>
            <a:tailEnd type="triangle" w="lg" len="lg"/>
          </a:ln>
          <a:effectLst/>
        </p:spPr>
        <p:txBody>
          <a:bodyPr wrap="none" anchor="ctr"/>
          <a:lstStyle/>
          <a:p>
            <a:endParaRPr lang="zh-CN" altLang="en-US"/>
          </a:p>
        </p:txBody>
      </p:sp>
      <p:sp>
        <p:nvSpPr>
          <p:cNvPr id="83035" name="Oval 91"/>
          <p:cNvSpPr>
            <a:spLocks noChangeArrowheads="1"/>
          </p:cNvSpPr>
          <p:nvPr/>
        </p:nvSpPr>
        <p:spPr bwMode="auto">
          <a:xfrm>
            <a:off x="6877050" y="1196975"/>
            <a:ext cx="792163" cy="792163"/>
          </a:xfrm>
          <a:prstGeom prst="ellipse">
            <a:avLst/>
          </a:prstGeom>
          <a:noFill/>
          <a:ln w="9525" algn="ctr">
            <a:solidFill>
              <a:srgbClr val="FF3300"/>
            </a:solidFill>
            <a:round/>
            <a:headEnd/>
            <a:tailEnd/>
          </a:ln>
          <a:effectLst/>
        </p:spPr>
        <p:txBody>
          <a:bodyPr wrap="none" anchor="ctr"/>
          <a:lstStyle/>
          <a:p>
            <a:endParaRPr lang="zh-CN" altLang="en-US"/>
          </a:p>
        </p:txBody>
      </p:sp>
      <p:sp>
        <p:nvSpPr>
          <p:cNvPr id="83037" name="Line 93"/>
          <p:cNvSpPr>
            <a:spLocks noChangeShapeType="1"/>
          </p:cNvSpPr>
          <p:nvPr/>
        </p:nvSpPr>
        <p:spPr bwMode="auto">
          <a:xfrm>
            <a:off x="7667625" y="1557338"/>
            <a:ext cx="217488" cy="431800"/>
          </a:xfrm>
          <a:prstGeom prst="line">
            <a:avLst/>
          </a:prstGeom>
          <a:noFill/>
          <a:ln w="9525">
            <a:solidFill>
              <a:srgbClr val="FF3300"/>
            </a:solidFill>
            <a:round/>
            <a:headEnd/>
            <a:tailEnd type="triangle" w="lg" len="lg"/>
          </a:ln>
          <a:effectLst/>
        </p:spPr>
        <p:txBody>
          <a:bodyPr wrap="none" anchor="ctr"/>
          <a:lstStyle/>
          <a:p>
            <a:endParaRPr lang="zh-CN" altLang="en-US"/>
          </a:p>
        </p:txBody>
      </p:sp>
      <p:pic>
        <p:nvPicPr>
          <p:cNvPr id="83039" name="Picture 95" descr="UTP01"/>
          <p:cNvPicPr>
            <a:picLocks noChangeAspect="1" noChangeArrowheads="1"/>
          </p:cNvPicPr>
          <p:nvPr/>
        </p:nvPicPr>
        <p:blipFill>
          <a:blip r:embed="rId14"/>
          <a:srcRect/>
          <a:stretch>
            <a:fillRect/>
          </a:stretch>
        </p:blipFill>
        <p:spPr bwMode="auto">
          <a:xfrm>
            <a:off x="909638" y="4903788"/>
            <a:ext cx="1141412" cy="901700"/>
          </a:xfrm>
          <a:prstGeom prst="rect">
            <a:avLst/>
          </a:prstGeom>
          <a:noFill/>
          <a:ln w="9525">
            <a:solidFill>
              <a:srgbClr val="B7AEF0"/>
            </a:solidFill>
            <a:miter lim="800000"/>
            <a:headEnd/>
            <a:tailEnd/>
          </a:ln>
        </p:spPr>
      </p:pic>
      <p:pic>
        <p:nvPicPr>
          <p:cNvPr id="83040" name="Picture 96" descr="FTP01"/>
          <p:cNvPicPr>
            <a:picLocks noChangeAspect="1" noChangeArrowheads="1"/>
          </p:cNvPicPr>
          <p:nvPr/>
        </p:nvPicPr>
        <p:blipFill>
          <a:blip r:embed="rId15"/>
          <a:srcRect/>
          <a:stretch>
            <a:fillRect/>
          </a:stretch>
        </p:blipFill>
        <p:spPr bwMode="auto">
          <a:xfrm>
            <a:off x="2066925" y="4906963"/>
            <a:ext cx="1136650" cy="898525"/>
          </a:xfrm>
          <a:prstGeom prst="rect">
            <a:avLst/>
          </a:prstGeom>
          <a:noFill/>
          <a:ln w="9525">
            <a:solidFill>
              <a:srgbClr val="B7AEF0"/>
            </a:solidFill>
            <a:miter lim="800000"/>
            <a:headEnd/>
            <a:tailEnd/>
          </a:ln>
        </p:spPr>
      </p:pic>
      <p:pic>
        <p:nvPicPr>
          <p:cNvPr id="83041" name="Picture 97" descr="S-FTP01"/>
          <p:cNvPicPr>
            <a:picLocks noChangeAspect="1" noChangeArrowheads="1"/>
          </p:cNvPicPr>
          <p:nvPr/>
        </p:nvPicPr>
        <p:blipFill>
          <a:blip r:embed="rId16"/>
          <a:srcRect/>
          <a:stretch>
            <a:fillRect/>
          </a:stretch>
        </p:blipFill>
        <p:spPr bwMode="auto">
          <a:xfrm>
            <a:off x="3219450" y="4906963"/>
            <a:ext cx="1136650" cy="898525"/>
          </a:xfrm>
          <a:prstGeom prst="rect">
            <a:avLst/>
          </a:prstGeom>
          <a:noFill/>
          <a:ln w="9525">
            <a:solidFill>
              <a:srgbClr val="B7AEF0"/>
            </a:solidFill>
            <a:miter lim="800000"/>
            <a:headEnd/>
            <a:tailEnd/>
          </a:ln>
        </p:spPr>
      </p:pic>
      <p:sp>
        <p:nvSpPr>
          <p:cNvPr id="83046" name="WordArt 102"/>
          <p:cNvSpPr>
            <a:spLocks noChangeArrowheads="1" noChangeShapeType="1" noTextEdit="1"/>
          </p:cNvSpPr>
          <p:nvPr/>
        </p:nvSpPr>
        <p:spPr bwMode="auto">
          <a:xfrm>
            <a:off x="1693863" y="5553075"/>
            <a:ext cx="285750" cy="180975"/>
          </a:xfrm>
          <a:prstGeom prst="rect">
            <a:avLst/>
          </a:prstGeom>
        </p:spPr>
        <p:txBody>
          <a:bodyPr wrap="none" fromWordArt="1">
            <a:prstTxWarp prst="textPlain">
              <a:avLst>
                <a:gd name="adj" fmla="val 50000"/>
              </a:avLst>
            </a:prstTxWarp>
          </a:bodyPr>
          <a:lstStyle/>
          <a:p>
            <a:r>
              <a:rPr lang="en-US" altLang="zh-CN" sz="1400" b="1" kern="10" spc="28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黑体"/>
                <a:ea typeface="黑体"/>
              </a:rPr>
              <a:t>UTP</a:t>
            </a:r>
            <a:endParaRPr lang="zh-CN" altLang="en-US" sz="1400" b="1" kern="10" spc="28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黑体"/>
              <a:ea typeface="黑体"/>
            </a:endParaRPr>
          </a:p>
        </p:txBody>
      </p:sp>
      <p:sp>
        <p:nvSpPr>
          <p:cNvPr id="83047" name="WordArt 103"/>
          <p:cNvSpPr>
            <a:spLocks noChangeArrowheads="1" noChangeShapeType="1" noTextEdit="1"/>
          </p:cNvSpPr>
          <p:nvPr/>
        </p:nvSpPr>
        <p:spPr bwMode="auto">
          <a:xfrm>
            <a:off x="2846388" y="5553075"/>
            <a:ext cx="285750" cy="180975"/>
          </a:xfrm>
          <a:prstGeom prst="rect">
            <a:avLst/>
          </a:prstGeom>
        </p:spPr>
        <p:txBody>
          <a:bodyPr wrap="none" fromWordArt="1">
            <a:prstTxWarp prst="textPlain">
              <a:avLst>
                <a:gd name="adj" fmla="val 50000"/>
              </a:avLst>
            </a:prstTxWarp>
          </a:bodyPr>
          <a:lstStyle/>
          <a:p>
            <a:r>
              <a:rPr lang="en-US" altLang="zh-CN" sz="1400" b="1" kern="10" spc="28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黑体"/>
                <a:ea typeface="黑体"/>
              </a:rPr>
              <a:t>FTP</a:t>
            </a:r>
            <a:endParaRPr lang="zh-CN" altLang="en-US" sz="1400" b="1" kern="10" spc="28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黑体"/>
              <a:ea typeface="黑体"/>
            </a:endParaRPr>
          </a:p>
        </p:txBody>
      </p:sp>
      <p:sp>
        <p:nvSpPr>
          <p:cNvPr id="83048" name="WordArt 104"/>
          <p:cNvSpPr>
            <a:spLocks noChangeArrowheads="1" noChangeShapeType="1" noTextEdit="1"/>
          </p:cNvSpPr>
          <p:nvPr/>
        </p:nvSpPr>
        <p:spPr bwMode="auto">
          <a:xfrm>
            <a:off x="3760788" y="5553075"/>
            <a:ext cx="523875" cy="180975"/>
          </a:xfrm>
          <a:prstGeom prst="rect">
            <a:avLst/>
          </a:prstGeom>
        </p:spPr>
        <p:txBody>
          <a:bodyPr wrap="none" fromWordArt="1">
            <a:prstTxWarp prst="textPlain">
              <a:avLst>
                <a:gd name="adj" fmla="val 50000"/>
              </a:avLst>
            </a:prstTxWarp>
          </a:bodyPr>
          <a:lstStyle/>
          <a:p>
            <a:r>
              <a:rPr lang="en-US" altLang="zh-CN" sz="1400" b="1" kern="10" spc="28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黑体"/>
                <a:ea typeface="黑体"/>
              </a:rPr>
              <a:t>S-FTP</a:t>
            </a:r>
            <a:endParaRPr lang="zh-CN" altLang="en-US" sz="1400" b="1" kern="10" spc="28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黑体"/>
              <a:ea typeface="黑体"/>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zh-CN" altLang="en-US" sz="3600" b="1">
                <a:effectLst>
                  <a:outerShdw blurRad="38100" dist="38100" dir="2700000" algn="tl">
                    <a:srgbClr val="C0C0C0"/>
                  </a:outerShdw>
                </a:effectLst>
              </a:rPr>
              <a:t>超五类系统的优势</a:t>
            </a:r>
          </a:p>
        </p:txBody>
      </p:sp>
      <p:sp>
        <p:nvSpPr>
          <p:cNvPr id="59395" name="Rectangle 3"/>
          <p:cNvSpPr>
            <a:spLocks noGrp="1" noChangeArrowheads="1"/>
          </p:cNvSpPr>
          <p:nvPr>
            <p:ph type="body" idx="1"/>
          </p:nvPr>
        </p:nvSpPr>
        <p:spPr>
          <a:xfrm>
            <a:off x="1042988" y="1916113"/>
            <a:ext cx="7129462" cy="3960812"/>
          </a:xfrm>
        </p:spPr>
        <p:txBody>
          <a:bodyPr/>
          <a:lstStyle/>
          <a:p>
            <a:pPr>
              <a:buFont typeface="Wingdings" pitchFamily="2" charset="2"/>
              <a:buChar char="Ø"/>
            </a:pPr>
            <a:r>
              <a:rPr lang="zh-CN" altLang="en-US" sz="2400"/>
              <a:t>更低的衰减</a:t>
            </a:r>
          </a:p>
          <a:p>
            <a:pPr>
              <a:buFont typeface="Wingdings" pitchFamily="2" charset="2"/>
              <a:buChar char="Ø"/>
            </a:pPr>
            <a:r>
              <a:rPr lang="zh-CN" altLang="en-US" sz="2400"/>
              <a:t>更少的串音</a:t>
            </a:r>
          </a:p>
          <a:p>
            <a:pPr>
              <a:buFont typeface="Wingdings" pitchFamily="2" charset="2"/>
              <a:buChar char="Ø"/>
            </a:pPr>
            <a:r>
              <a:rPr lang="zh-CN" altLang="en-US" sz="2400"/>
              <a:t>更好的</a:t>
            </a:r>
            <a:r>
              <a:rPr lang="en-US" altLang="zh-CN" sz="2400"/>
              <a:t>ACR </a:t>
            </a:r>
            <a:r>
              <a:rPr lang="zh-CN" altLang="en-US" sz="2400"/>
              <a:t>与回损性能</a:t>
            </a:r>
          </a:p>
          <a:p>
            <a:pPr>
              <a:buFont typeface="Wingdings" pitchFamily="2" charset="2"/>
              <a:buChar char="Ø"/>
            </a:pPr>
            <a:r>
              <a:rPr lang="zh-CN" altLang="en-US" sz="2400"/>
              <a:t>更佳的对称性能。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971550" y="1247794"/>
            <a:ext cx="7129463" cy="4824412"/>
          </a:xfrm>
        </p:spPr>
        <p:txBody>
          <a:bodyPr/>
          <a:lstStyle/>
          <a:p>
            <a:pPr>
              <a:buFontTx/>
              <a:buNone/>
            </a:pPr>
            <a:r>
              <a:rPr lang="en-US" altLang="zh-CN" sz="2400" dirty="0">
                <a:effectLst>
                  <a:outerShdw blurRad="38100" dist="38100" dir="2700000" algn="tl">
                    <a:srgbClr val="C0C0C0"/>
                  </a:outerShdw>
                </a:effectLst>
              </a:rPr>
              <a:t>           </a:t>
            </a:r>
            <a:r>
              <a:rPr lang="zh-CN" altLang="en-US" sz="2400" dirty="0">
                <a:effectLst>
                  <a:outerShdw blurRad="38100" dist="38100" dir="2700000" algn="tl">
                    <a:srgbClr val="C0C0C0"/>
                  </a:outerShdw>
                </a:effectLst>
              </a:rPr>
              <a:t>超五类解决方案系统</a:t>
            </a:r>
            <a:r>
              <a:rPr lang="en-US" altLang="zh-CN" sz="2400" dirty="0">
                <a:effectLst>
                  <a:outerShdw blurRad="38100" dist="38100" dir="2700000" algn="tl">
                    <a:srgbClr val="C0C0C0"/>
                  </a:outerShdw>
                </a:effectLst>
              </a:rPr>
              <a:t>, </a:t>
            </a:r>
            <a:r>
              <a:rPr lang="zh-CN" altLang="en-US" sz="2400" dirty="0">
                <a:effectLst>
                  <a:outerShdw blurRad="38100" dist="38100" dir="2700000" algn="tl">
                    <a:srgbClr val="C0C0C0"/>
                  </a:outerShdw>
                </a:effectLst>
              </a:rPr>
              <a:t>提供一个可靠的超五类性能</a:t>
            </a:r>
            <a:r>
              <a:rPr lang="en-US" altLang="zh-CN" sz="2400" dirty="0">
                <a:effectLst>
                  <a:outerShdw blurRad="38100" dist="38100" dir="2700000" algn="tl">
                    <a:srgbClr val="C0C0C0"/>
                  </a:outerShdw>
                </a:effectLst>
              </a:rPr>
              <a:t>, </a:t>
            </a:r>
            <a:r>
              <a:rPr lang="zh-CN" altLang="en-US" sz="2400" dirty="0">
                <a:effectLst>
                  <a:outerShdw blurRad="38100" dist="38100" dir="2700000" algn="tl">
                    <a:srgbClr val="C0C0C0"/>
                  </a:outerShdw>
                </a:effectLst>
              </a:rPr>
              <a:t>并保证能满足未来数据传输的要求。此系统包括：</a:t>
            </a:r>
          </a:p>
          <a:p>
            <a:pPr>
              <a:buFont typeface="Wingdings" pitchFamily="2" charset="2"/>
              <a:buChar char="Ø"/>
            </a:pPr>
            <a:r>
              <a:rPr lang="en-US" altLang="zh-CN" sz="2000" dirty="0" err="1"/>
              <a:t>Vcom</a:t>
            </a:r>
            <a:r>
              <a:rPr lang="zh-CN" altLang="en-US" sz="2000" dirty="0"/>
              <a:t>超五类信息模块</a:t>
            </a:r>
          </a:p>
          <a:p>
            <a:pPr>
              <a:buFont typeface="Wingdings" pitchFamily="2" charset="2"/>
              <a:buChar char="Ø"/>
            </a:pPr>
            <a:r>
              <a:rPr lang="en-US" altLang="zh-CN" sz="2000" dirty="0" err="1"/>
              <a:t>Vcom</a:t>
            </a:r>
            <a:r>
              <a:rPr lang="zh-CN" altLang="en-US" sz="2000" dirty="0"/>
              <a:t>超五类双绞线</a:t>
            </a:r>
          </a:p>
          <a:p>
            <a:pPr>
              <a:buFont typeface="Wingdings" pitchFamily="2" charset="2"/>
              <a:buNone/>
            </a:pPr>
            <a:r>
              <a:rPr lang="zh-CN" altLang="en-US" sz="2000" dirty="0"/>
              <a:t>     </a:t>
            </a:r>
            <a:r>
              <a:rPr lang="en-US" altLang="zh-CN" sz="2000" dirty="0"/>
              <a:t>—</a:t>
            </a:r>
            <a:r>
              <a:rPr lang="zh-CN" altLang="en-US" sz="2000" dirty="0"/>
              <a:t>双绞线备屏蔽和非屏蔽选件</a:t>
            </a:r>
          </a:p>
          <a:p>
            <a:pPr>
              <a:buFont typeface="Wingdings" pitchFamily="2" charset="2"/>
              <a:buChar char="Ø"/>
            </a:pPr>
            <a:r>
              <a:rPr lang="zh-CN" altLang="en-US" sz="2000" dirty="0"/>
              <a:t>超五类跳线</a:t>
            </a:r>
          </a:p>
          <a:p>
            <a:pPr>
              <a:buFont typeface="Wingdings" pitchFamily="2" charset="2"/>
              <a:buNone/>
            </a:pPr>
            <a:r>
              <a:rPr lang="zh-CN" altLang="en-US" sz="2000" dirty="0"/>
              <a:t>     </a:t>
            </a:r>
            <a:r>
              <a:rPr lang="en-US" altLang="zh-CN" sz="2000" dirty="0"/>
              <a:t>—</a:t>
            </a:r>
            <a:r>
              <a:rPr lang="zh-CN" altLang="en-US" sz="2000" dirty="0"/>
              <a:t>超五类模块与跳线</a:t>
            </a:r>
            <a:r>
              <a:rPr lang="en-US" altLang="zh-CN" sz="2000" dirty="0"/>
              <a:t>, </a:t>
            </a:r>
            <a:r>
              <a:rPr lang="zh-CN" altLang="en-US" sz="2000" dirty="0"/>
              <a:t>备屏蔽与非屏蔽选件</a:t>
            </a:r>
          </a:p>
          <a:p>
            <a:pPr>
              <a:buFont typeface="Wingdings" pitchFamily="2" charset="2"/>
              <a:buChar char="Ø"/>
            </a:pPr>
            <a:r>
              <a:rPr lang="en-US" altLang="zh-CN" sz="2000" dirty="0" err="1"/>
              <a:t>Vcom</a:t>
            </a:r>
            <a:r>
              <a:rPr lang="zh-CN" altLang="en-US" sz="2000" dirty="0"/>
              <a:t>配线架</a:t>
            </a:r>
          </a:p>
          <a:p>
            <a:pPr>
              <a:buFont typeface="Wingdings" pitchFamily="2" charset="2"/>
              <a:buNone/>
            </a:pPr>
            <a:r>
              <a:rPr lang="zh-CN" altLang="en-US" sz="2000" dirty="0"/>
              <a:t>     </a:t>
            </a:r>
            <a:r>
              <a:rPr lang="en-US" altLang="zh-CN" sz="2000" dirty="0"/>
              <a:t>—</a:t>
            </a:r>
            <a:r>
              <a:rPr lang="zh-CN" altLang="en-US" sz="2000" dirty="0"/>
              <a:t>配线架配固定端口与模块化端口选件</a:t>
            </a:r>
          </a:p>
          <a:p>
            <a:endParaRPr lang="zh-CN" altLang="en-US" sz="2800" dirty="0"/>
          </a:p>
          <a:p>
            <a:endParaRPr lang="en-US" altLang="zh-CN" sz="4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zh-CN" altLang="en-US" sz="3600" b="1" dirty="0">
                <a:effectLst>
                  <a:outerShdw blurRad="38100" dist="38100" dir="2700000" algn="tl">
                    <a:srgbClr val="C0C0C0"/>
                  </a:outerShdw>
                </a:effectLst>
              </a:rPr>
              <a:t>超五类双绞线</a:t>
            </a:r>
          </a:p>
        </p:txBody>
      </p:sp>
      <p:sp>
        <p:nvSpPr>
          <p:cNvPr id="81923" name="Rectangle 3"/>
          <p:cNvSpPr>
            <a:spLocks noGrp="1" noChangeArrowheads="1"/>
          </p:cNvSpPr>
          <p:nvPr>
            <p:ph type="body" idx="1"/>
          </p:nvPr>
        </p:nvSpPr>
        <p:spPr>
          <a:xfrm>
            <a:off x="611188" y="1916113"/>
            <a:ext cx="8086725" cy="3025775"/>
          </a:xfrm>
        </p:spPr>
        <p:txBody>
          <a:bodyPr/>
          <a:lstStyle/>
          <a:p>
            <a:pPr>
              <a:buFont typeface="Wingdings" pitchFamily="2" charset="2"/>
              <a:buChar char="Ø"/>
            </a:pPr>
            <a:r>
              <a:rPr lang="zh-CN" altLang="en-US" sz="2000" dirty="0"/>
              <a:t>线径为</a:t>
            </a:r>
            <a:r>
              <a:rPr lang="en-US" altLang="zh-CN" sz="2000" dirty="0"/>
              <a:t>24AWG</a:t>
            </a:r>
          </a:p>
          <a:p>
            <a:pPr>
              <a:buFont typeface="Wingdings" pitchFamily="2" charset="2"/>
              <a:buChar char="Ø"/>
            </a:pPr>
            <a:r>
              <a:rPr lang="zh-CN" altLang="en-US" sz="2000" dirty="0"/>
              <a:t>非屏蔽双绞线</a:t>
            </a:r>
            <a:r>
              <a:rPr lang="en-US" altLang="zh-CN" sz="2000" dirty="0"/>
              <a:t>UTP</a:t>
            </a:r>
            <a:r>
              <a:rPr lang="zh-CN" altLang="en-US" sz="2000" dirty="0"/>
              <a:t>、屏蔽双绞线（</a:t>
            </a:r>
            <a:r>
              <a:rPr lang="en-US" altLang="zh-CN" sz="2000" dirty="0"/>
              <a:t>FTP</a:t>
            </a:r>
            <a:r>
              <a:rPr lang="zh-CN" altLang="en-US" sz="2000" dirty="0"/>
              <a:t>、</a:t>
            </a:r>
            <a:r>
              <a:rPr lang="en-US" altLang="zh-CN" sz="2000" dirty="0"/>
              <a:t>S-FTP</a:t>
            </a:r>
            <a:r>
              <a:rPr lang="zh-CN" altLang="en-US" sz="2000" dirty="0"/>
              <a:t>）</a:t>
            </a:r>
          </a:p>
          <a:p>
            <a:pPr>
              <a:buFont typeface="Wingdings" pitchFamily="2" charset="2"/>
              <a:buNone/>
            </a:pPr>
            <a:r>
              <a:rPr lang="zh-CN" altLang="en-US" sz="2000" dirty="0"/>
              <a:t>	</a:t>
            </a:r>
            <a:r>
              <a:rPr lang="en-US" altLang="zh-CN" sz="2000" dirty="0"/>
              <a:t>—UTP:</a:t>
            </a:r>
            <a:r>
              <a:rPr lang="zh-CN" altLang="en-US" sz="2000" dirty="0"/>
              <a:t>室外</a:t>
            </a:r>
            <a:r>
              <a:rPr lang="en-US" altLang="zh-CN" sz="2000" dirty="0"/>
              <a:t>UTP</a:t>
            </a:r>
            <a:r>
              <a:rPr lang="zh-CN" altLang="en-US" sz="2000" dirty="0"/>
              <a:t>为</a:t>
            </a:r>
            <a:r>
              <a:rPr lang="en-US" altLang="zh-CN" sz="2000" dirty="0"/>
              <a:t>PE</a:t>
            </a:r>
            <a:r>
              <a:rPr lang="zh-CN" altLang="en-US" sz="2000" dirty="0"/>
              <a:t>料外被</a:t>
            </a:r>
            <a:r>
              <a:rPr lang="en-US" altLang="zh-CN" sz="2000" dirty="0"/>
              <a:t>+</a:t>
            </a:r>
            <a:r>
              <a:rPr lang="zh-CN" altLang="en-US" sz="2000" dirty="0"/>
              <a:t>阻水带保护结构，更适用于开放空间</a:t>
            </a:r>
          </a:p>
          <a:p>
            <a:pPr>
              <a:buFont typeface="Wingdings" pitchFamily="2" charset="2"/>
              <a:buNone/>
            </a:pPr>
            <a:r>
              <a:rPr lang="zh-CN" altLang="en-US" sz="2000" dirty="0"/>
              <a:t>     </a:t>
            </a:r>
            <a:r>
              <a:rPr lang="en-US" altLang="zh-CN" sz="2000" dirty="0"/>
              <a:t>—FTP</a:t>
            </a:r>
            <a:r>
              <a:rPr lang="zh-CN" altLang="en-US" sz="2000" dirty="0"/>
              <a:t>：通过铝箔屏蔽层，提供高效</a:t>
            </a:r>
            <a:r>
              <a:rPr lang="en-US" altLang="zh-CN" sz="2000" dirty="0"/>
              <a:t>EMC</a:t>
            </a:r>
            <a:r>
              <a:rPr lang="zh-CN" altLang="en-US" sz="2000" dirty="0"/>
              <a:t>性能</a:t>
            </a:r>
          </a:p>
          <a:p>
            <a:pPr>
              <a:buFont typeface="Wingdings" pitchFamily="2" charset="2"/>
              <a:buNone/>
            </a:pPr>
            <a:r>
              <a:rPr lang="zh-CN" altLang="en-US" sz="2000" dirty="0"/>
              <a:t>     </a:t>
            </a:r>
            <a:r>
              <a:rPr lang="en-US" altLang="zh-CN" sz="2000" dirty="0"/>
              <a:t>—S-FTP</a:t>
            </a:r>
            <a:r>
              <a:rPr lang="zh-CN" altLang="en-US" sz="2000" dirty="0"/>
              <a:t>：通过铝箔</a:t>
            </a:r>
            <a:r>
              <a:rPr lang="en-US" altLang="zh-CN" sz="2000" dirty="0"/>
              <a:t>+</a:t>
            </a:r>
            <a:r>
              <a:rPr lang="zh-CN" altLang="en-US" sz="2000" dirty="0"/>
              <a:t>编织网双屏蔽层，提供高效</a:t>
            </a:r>
            <a:r>
              <a:rPr lang="en-US" altLang="zh-CN" sz="2000" dirty="0"/>
              <a:t>EMC</a:t>
            </a:r>
            <a:r>
              <a:rPr lang="zh-CN" altLang="en-US" sz="2000" dirty="0"/>
              <a:t>性能</a:t>
            </a:r>
          </a:p>
          <a:p>
            <a:pPr>
              <a:buFont typeface="Wingdings" pitchFamily="2" charset="2"/>
              <a:buChar char="Ø"/>
            </a:pPr>
            <a:r>
              <a:rPr lang="zh-CN" altLang="en-US" sz="2000" dirty="0"/>
              <a:t>性能超过</a:t>
            </a:r>
            <a:r>
              <a:rPr lang="en-US" altLang="zh-CN" sz="2000" dirty="0"/>
              <a:t>TIA/EIA568B</a:t>
            </a:r>
            <a:r>
              <a:rPr lang="zh-CN" altLang="en-US" sz="2000" dirty="0"/>
              <a:t>和</a:t>
            </a:r>
            <a:r>
              <a:rPr lang="en-US" altLang="zh-CN" sz="2000" dirty="0"/>
              <a:t>ISO/IEC11801</a:t>
            </a:r>
            <a:r>
              <a:rPr lang="zh-CN" altLang="en-US" sz="2000" dirty="0"/>
              <a:t>超五类标准</a:t>
            </a:r>
          </a:p>
          <a:p>
            <a:pPr>
              <a:buFont typeface="Wingdings" pitchFamily="2" charset="2"/>
              <a:buChar char="Ø"/>
            </a:pPr>
            <a:r>
              <a:rPr lang="zh-CN" altLang="en-US" sz="2000" dirty="0"/>
              <a:t>性能满足千兆铜缆以太网要求</a:t>
            </a:r>
          </a:p>
          <a:p>
            <a:pPr>
              <a:buFont typeface="Wingdings" pitchFamily="2" charset="2"/>
              <a:buChar char="Ø"/>
            </a:pPr>
            <a:r>
              <a:rPr lang="zh-CN" altLang="en-US" sz="2000" dirty="0"/>
              <a:t>同</a:t>
            </a:r>
            <a:r>
              <a:rPr lang="en-US" altLang="zh-CN" sz="2000" i="1" dirty="0"/>
              <a:t>VcomCat5e</a:t>
            </a:r>
            <a:r>
              <a:rPr lang="zh-CN" altLang="en-US" sz="2000" dirty="0"/>
              <a:t>系列其他产品一起使用可享受</a:t>
            </a:r>
            <a:r>
              <a:rPr lang="en-US" altLang="zh-CN" sz="2000" dirty="0"/>
              <a:t>20~25</a:t>
            </a:r>
            <a:r>
              <a:rPr lang="zh-CN" altLang="en-US" sz="2000" dirty="0"/>
              <a:t>年质保</a:t>
            </a:r>
            <a:endParaRPr lang="zh-CN" altLang="en-US" dirty="0"/>
          </a:p>
        </p:txBody>
      </p:sp>
      <p:pic>
        <p:nvPicPr>
          <p:cNvPr id="81924" name="Picture 4" descr="OUTP"/>
          <p:cNvPicPr>
            <a:picLocks noChangeArrowheads="1"/>
          </p:cNvPicPr>
          <p:nvPr/>
        </p:nvPicPr>
        <p:blipFill>
          <a:blip r:embed="rId2"/>
          <a:srcRect/>
          <a:stretch>
            <a:fillRect/>
          </a:stretch>
        </p:blipFill>
        <p:spPr bwMode="auto">
          <a:xfrm>
            <a:off x="2916238" y="4868863"/>
            <a:ext cx="1366837" cy="1079500"/>
          </a:xfrm>
          <a:prstGeom prst="rect">
            <a:avLst/>
          </a:prstGeom>
          <a:noFill/>
          <a:ln w="9525">
            <a:solidFill>
              <a:schemeClr val="hlink"/>
            </a:solidFill>
            <a:miter lim="800000"/>
            <a:headEnd/>
            <a:tailEnd/>
          </a:ln>
          <a:effectLst>
            <a:outerShdw dist="107763" dir="2700000" algn="ctr" rotWithShape="0">
              <a:srgbClr val="808080">
                <a:alpha val="50000"/>
              </a:srgbClr>
            </a:outerShdw>
          </a:effectLst>
        </p:spPr>
      </p:pic>
      <p:pic>
        <p:nvPicPr>
          <p:cNvPr id="81926" name="Picture 6" descr="UTP01"/>
          <p:cNvPicPr>
            <a:picLocks noChangeArrowheads="1"/>
          </p:cNvPicPr>
          <p:nvPr/>
        </p:nvPicPr>
        <p:blipFill>
          <a:blip r:embed="rId3"/>
          <a:srcRect/>
          <a:stretch>
            <a:fillRect/>
          </a:stretch>
        </p:blipFill>
        <p:spPr bwMode="auto">
          <a:xfrm>
            <a:off x="1258888" y="4868863"/>
            <a:ext cx="1366837" cy="1079500"/>
          </a:xfrm>
          <a:prstGeom prst="rect">
            <a:avLst/>
          </a:prstGeom>
          <a:noFill/>
          <a:ln w="9525">
            <a:solidFill>
              <a:schemeClr val="hlink"/>
            </a:solidFill>
            <a:miter lim="800000"/>
            <a:headEnd/>
            <a:tailEnd/>
          </a:ln>
          <a:effectLst>
            <a:outerShdw dist="107763" dir="2700000" algn="ctr" rotWithShape="0">
              <a:srgbClr val="808080">
                <a:alpha val="50000"/>
              </a:srgbClr>
            </a:outerShdw>
          </a:effectLst>
        </p:spPr>
      </p:pic>
      <p:pic>
        <p:nvPicPr>
          <p:cNvPr id="81927" name="Picture 7" descr="FTP01"/>
          <p:cNvPicPr>
            <a:picLocks noChangeArrowheads="1"/>
          </p:cNvPicPr>
          <p:nvPr/>
        </p:nvPicPr>
        <p:blipFill>
          <a:blip r:embed="rId4"/>
          <a:srcRect/>
          <a:stretch>
            <a:fillRect/>
          </a:stretch>
        </p:blipFill>
        <p:spPr bwMode="auto">
          <a:xfrm>
            <a:off x="4572000" y="4868863"/>
            <a:ext cx="1366838" cy="1081087"/>
          </a:xfrm>
          <a:prstGeom prst="rect">
            <a:avLst/>
          </a:prstGeom>
          <a:noFill/>
          <a:ln w="9525">
            <a:solidFill>
              <a:schemeClr val="hlink"/>
            </a:solidFill>
            <a:miter lim="800000"/>
            <a:headEnd/>
            <a:tailEnd/>
          </a:ln>
          <a:effectLst>
            <a:outerShdw dist="107763" dir="2700000" algn="ctr" rotWithShape="0">
              <a:srgbClr val="808080">
                <a:alpha val="50000"/>
              </a:srgbClr>
            </a:outerShdw>
          </a:effectLst>
        </p:spPr>
      </p:pic>
      <p:pic>
        <p:nvPicPr>
          <p:cNvPr id="81928" name="Picture 8" descr="S-FTP01"/>
          <p:cNvPicPr>
            <a:picLocks noChangeArrowheads="1"/>
          </p:cNvPicPr>
          <p:nvPr/>
        </p:nvPicPr>
        <p:blipFill>
          <a:blip r:embed="rId5"/>
          <a:srcRect/>
          <a:stretch>
            <a:fillRect/>
          </a:stretch>
        </p:blipFill>
        <p:spPr bwMode="auto">
          <a:xfrm>
            <a:off x="6227763" y="4868863"/>
            <a:ext cx="1366837" cy="1081087"/>
          </a:xfrm>
          <a:prstGeom prst="rect">
            <a:avLst/>
          </a:prstGeom>
          <a:noFill/>
          <a:ln w="9525">
            <a:solidFill>
              <a:schemeClr val="hlink"/>
            </a:solidFill>
            <a:miter lim="800000"/>
            <a:headEnd/>
            <a:tailEnd/>
          </a:ln>
          <a:effectLst>
            <a:outerShdw dist="107763" dir="2700000" algn="ctr" rotWithShape="0">
              <a:srgbClr val="808080">
                <a:alpha val="50000"/>
              </a:srgbClr>
            </a:outerShdw>
          </a:effectLst>
        </p:spPr>
      </p:pic>
      <p:sp>
        <p:nvSpPr>
          <p:cNvPr id="81929" name="WordArt 9"/>
          <p:cNvSpPr>
            <a:spLocks noChangeArrowheads="1" noChangeShapeType="1" noTextEdit="1"/>
          </p:cNvSpPr>
          <p:nvPr/>
        </p:nvSpPr>
        <p:spPr bwMode="auto">
          <a:xfrm>
            <a:off x="2268538" y="5695950"/>
            <a:ext cx="285750" cy="180975"/>
          </a:xfrm>
          <a:prstGeom prst="rect">
            <a:avLst/>
          </a:prstGeom>
        </p:spPr>
        <p:txBody>
          <a:bodyPr wrap="none" fromWordArt="1">
            <a:prstTxWarp prst="textPlain">
              <a:avLst>
                <a:gd name="adj" fmla="val 50000"/>
              </a:avLst>
            </a:prstTxWarp>
          </a:bodyPr>
          <a:lstStyle/>
          <a:p>
            <a:r>
              <a:rPr lang="en-US" altLang="zh-CN" sz="1400" b="1" kern="10" spc="28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黑体"/>
                <a:ea typeface="黑体"/>
              </a:rPr>
              <a:t>UTP</a:t>
            </a:r>
            <a:endParaRPr lang="zh-CN" altLang="en-US" sz="1400" b="1" kern="10" spc="28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黑体"/>
              <a:ea typeface="黑体"/>
            </a:endParaRPr>
          </a:p>
        </p:txBody>
      </p:sp>
      <p:sp>
        <p:nvSpPr>
          <p:cNvPr id="81930" name="WordArt 10"/>
          <p:cNvSpPr>
            <a:spLocks noChangeArrowheads="1" noChangeShapeType="1" noTextEdit="1"/>
          </p:cNvSpPr>
          <p:nvPr/>
        </p:nvSpPr>
        <p:spPr bwMode="auto">
          <a:xfrm>
            <a:off x="5580063" y="5695950"/>
            <a:ext cx="285750" cy="180975"/>
          </a:xfrm>
          <a:prstGeom prst="rect">
            <a:avLst/>
          </a:prstGeom>
        </p:spPr>
        <p:txBody>
          <a:bodyPr wrap="none" fromWordArt="1">
            <a:prstTxWarp prst="textPlain">
              <a:avLst>
                <a:gd name="adj" fmla="val 50000"/>
              </a:avLst>
            </a:prstTxWarp>
          </a:bodyPr>
          <a:lstStyle/>
          <a:p>
            <a:r>
              <a:rPr lang="en-US" altLang="zh-CN" sz="1400" b="1" kern="10" spc="28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黑体"/>
                <a:ea typeface="黑体"/>
              </a:rPr>
              <a:t>FTP</a:t>
            </a:r>
            <a:endParaRPr lang="zh-CN" altLang="en-US" sz="1400" b="1" kern="10" spc="28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黑体"/>
              <a:ea typeface="黑体"/>
            </a:endParaRPr>
          </a:p>
        </p:txBody>
      </p:sp>
      <p:sp>
        <p:nvSpPr>
          <p:cNvPr id="81931" name="WordArt 11"/>
          <p:cNvSpPr>
            <a:spLocks noChangeArrowheads="1" noChangeShapeType="1" noTextEdit="1"/>
          </p:cNvSpPr>
          <p:nvPr/>
        </p:nvSpPr>
        <p:spPr bwMode="auto">
          <a:xfrm>
            <a:off x="7019925" y="5695950"/>
            <a:ext cx="523875" cy="180975"/>
          </a:xfrm>
          <a:prstGeom prst="rect">
            <a:avLst/>
          </a:prstGeom>
        </p:spPr>
        <p:txBody>
          <a:bodyPr wrap="none" fromWordArt="1">
            <a:prstTxWarp prst="textPlain">
              <a:avLst>
                <a:gd name="adj" fmla="val 50000"/>
              </a:avLst>
            </a:prstTxWarp>
          </a:bodyPr>
          <a:lstStyle/>
          <a:p>
            <a:r>
              <a:rPr lang="en-US" altLang="zh-CN" sz="1400" b="1" kern="10" spc="28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黑体"/>
                <a:ea typeface="黑体"/>
              </a:rPr>
              <a:t>S-FTP</a:t>
            </a:r>
            <a:endParaRPr lang="zh-CN" altLang="en-US" sz="1400" b="1" kern="10" spc="28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黑体"/>
              <a:ea typeface="黑体"/>
            </a:endParaRPr>
          </a:p>
        </p:txBody>
      </p:sp>
      <p:sp>
        <p:nvSpPr>
          <p:cNvPr id="81932" name="WordArt 12"/>
          <p:cNvSpPr>
            <a:spLocks noChangeArrowheads="1" noChangeShapeType="1" noTextEdit="1"/>
          </p:cNvSpPr>
          <p:nvPr/>
        </p:nvSpPr>
        <p:spPr bwMode="auto">
          <a:xfrm>
            <a:off x="3516313" y="5695950"/>
            <a:ext cx="695325" cy="180975"/>
          </a:xfrm>
          <a:prstGeom prst="rect">
            <a:avLst/>
          </a:prstGeom>
        </p:spPr>
        <p:txBody>
          <a:bodyPr wrap="none" fromWordArt="1">
            <a:prstTxWarp prst="textPlain">
              <a:avLst>
                <a:gd name="adj" fmla="val 50000"/>
              </a:avLst>
            </a:prstTxWarp>
          </a:bodyPr>
          <a:lstStyle/>
          <a:p>
            <a:r>
              <a:rPr lang="zh-CN" altLang="en-US" sz="1400" b="1" kern="10" spc="28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黑体"/>
                <a:ea typeface="黑体"/>
              </a:rPr>
              <a:t>室外</a:t>
            </a:r>
            <a:r>
              <a:rPr lang="en-US" altLang="zh-CN" sz="1400" b="1" kern="10" spc="28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黑体"/>
                <a:ea typeface="黑体"/>
              </a:rPr>
              <a:t>UTP</a:t>
            </a:r>
            <a:endParaRPr lang="zh-CN" altLang="en-US" sz="1400" b="1" kern="10" spc="28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黑体"/>
              <a:ea typeface="黑体"/>
            </a:endParaRPr>
          </a:p>
        </p:txBody>
      </p:sp>
    </p:spTree>
  </p:cSld>
  <p:clrMapOvr>
    <a:masterClrMapping/>
  </p:clrMapOvr>
</p:sld>
</file>

<file path=ppt/theme/theme1.xml><?xml version="1.0" encoding="utf-8"?>
<a:theme xmlns:a="http://schemas.openxmlformats.org/drawingml/2006/main" name="员工手册培训">
  <a:themeElements>
    <a:clrScheme name="员工手册培训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员工手册培训">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员工手册培训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员工手册培训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员工手册培训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员工手册培训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员工手册培训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员工手册培训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员工手册培训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员工手册培训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员工手册培训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员工手册培训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员工手册培训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员工手册培训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员工手册培训</Template>
  <TotalTime>3966</TotalTime>
  <Words>2182</Words>
  <Application>Microsoft Office PowerPoint</Application>
  <PresentationFormat>全屏显示(4:3)</PresentationFormat>
  <Paragraphs>454</Paragraphs>
  <Slides>38</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2</vt:i4>
      </vt:variant>
      <vt:variant>
        <vt:lpstr>幻灯片标题</vt:lpstr>
      </vt:variant>
      <vt:variant>
        <vt:i4>38</vt:i4>
      </vt:variant>
    </vt:vector>
  </HeadingPairs>
  <TitlesOfParts>
    <vt:vector size="48" baseType="lpstr">
      <vt:lpstr>Arial</vt:lpstr>
      <vt:lpstr>宋体</vt:lpstr>
      <vt:lpstr>Wingdings</vt:lpstr>
      <vt:lpstr>黑体</vt:lpstr>
      <vt:lpstr>Lucida Sans Unicode</vt:lpstr>
      <vt:lpstr>Times New Roman</vt:lpstr>
      <vt:lpstr>楷体_GB2312</vt:lpstr>
      <vt:lpstr>员工手册培训</vt:lpstr>
      <vt:lpstr>Bitmap Image</vt:lpstr>
      <vt:lpstr>位图图像</vt:lpstr>
      <vt:lpstr>PowerPoint 演示文稿</vt:lpstr>
      <vt:lpstr>综合布线市场需求和发展 -----</vt:lpstr>
      <vt:lpstr>Vcom布线解决方案</vt:lpstr>
      <vt:lpstr>Vcom产品内容提要</vt:lpstr>
      <vt:lpstr>PowerPoint 演示文稿</vt:lpstr>
      <vt:lpstr>PowerPoint 演示文稿</vt:lpstr>
      <vt:lpstr>超五类系统的优势</vt:lpstr>
      <vt:lpstr>PowerPoint 演示文稿</vt:lpstr>
      <vt:lpstr>超五类双绞线</vt:lpstr>
      <vt:lpstr>PowerPoint 演示文稿</vt:lpstr>
      <vt:lpstr>PowerPoint 演示文稿</vt:lpstr>
      <vt:lpstr>PowerPoint 演示文稿</vt:lpstr>
      <vt:lpstr>超五类免打线式模块 (MOU45EWH-1)</vt:lpstr>
      <vt:lpstr>PowerPoint 演示文稿</vt:lpstr>
      <vt:lpstr>超五类屏蔽模块 (MOS45E)</vt:lpstr>
      <vt:lpstr>PowerPoint 演示文稿</vt:lpstr>
      <vt:lpstr>超 五 类 跳 线</vt:lpstr>
      <vt:lpstr>PowerPoint 演示文稿</vt:lpstr>
      <vt:lpstr>超五类水晶头</vt:lpstr>
      <vt:lpstr>水晶头端接方式</vt:lpstr>
      <vt:lpstr>PowerPoint 演示文稿</vt:lpstr>
      <vt:lpstr>超五类配线架</vt:lpstr>
      <vt:lpstr>超五类配线架</vt:lpstr>
      <vt:lpstr>PowerPoint 演示文稿</vt:lpstr>
      <vt:lpstr>PowerPoint 演示文稿</vt:lpstr>
      <vt:lpstr>六类系统的优势</vt:lpstr>
      <vt:lpstr>PowerPoint 演示文稿</vt:lpstr>
      <vt:lpstr>六类双绞线</vt:lpstr>
      <vt:lpstr>六类跳线</vt:lpstr>
      <vt:lpstr>六类打线式信息模块</vt:lpstr>
      <vt:lpstr>六类水晶头</vt:lpstr>
      <vt:lpstr>六 类 配 线 架</vt:lpstr>
      <vt:lpstr>六 类 配 线 架</vt:lpstr>
      <vt:lpstr>Vcom86型面板</vt:lpstr>
      <vt:lpstr>PowerPoint 演示文稿</vt:lpstr>
      <vt:lpstr>地面信息插座</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vincent</cp:lastModifiedBy>
  <cp:revision>152</cp:revision>
  <dcterms:created xsi:type="dcterms:W3CDTF">2009-02-18T02:21:50Z</dcterms:created>
  <dcterms:modified xsi:type="dcterms:W3CDTF">2016-09-23T07:28:08Z</dcterms:modified>
</cp:coreProperties>
</file>